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png"/><Relationship Id="rId19" Type="http://schemas.openxmlformats.org/officeDocument/2006/relationships/image" Target="../media/image269.png"/><Relationship Id="rId20" Type="http://schemas.openxmlformats.org/officeDocument/2006/relationships/image" Target="../media/image27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Relationship Id="rId18" Type="http://schemas.openxmlformats.org/officeDocument/2006/relationships/image" Target="../media/image287.png"/><Relationship Id="rId19" Type="http://schemas.openxmlformats.org/officeDocument/2006/relationships/image" Target="../media/image288.png"/><Relationship Id="rId20" Type="http://schemas.openxmlformats.org/officeDocument/2006/relationships/image" Target="../media/image289.png"/><Relationship Id="rId21" Type="http://schemas.openxmlformats.org/officeDocument/2006/relationships/image" Target="../media/image290.png"/><Relationship Id="rId22" Type="http://schemas.openxmlformats.org/officeDocument/2006/relationships/image" Target="../media/image291.png"/><Relationship Id="rId23" Type="http://schemas.openxmlformats.org/officeDocument/2006/relationships/image" Target="../media/image292.png"/><Relationship Id="rId24" Type="http://schemas.openxmlformats.org/officeDocument/2006/relationships/image" Target="../media/image293.png"/><Relationship Id="rId25" Type="http://schemas.openxmlformats.org/officeDocument/2006/relationships/image" Target="../media/image294.png"/><Relationship Id="rId26" Type="http://schemas.openxmlformats.org/officeDocument/2006/relationships/image" Target="../media/image295.png"/><Relationship Id="rId27" Type="http://schemas.openxmlformats.org/officeDocument/2006/relationships/image" Target="../media/image296.png"/><Relationship Id="rId28" Type="http://schemas.openxmlformats.org/officeDocument/2006/relationships/image" Target="../media/image297.png"/><Relationship Id="rId29" Type="http://schemas.openxmlformats.org/officeDocument/2006/relationships/image" Target="../media/image298.png"/><Relationship Id="rId30" Type="http://schemas.openxmlformats.org/officeDocument/2006/relationships/image" Target="../media/image299.png"/><Relationship Id="rId31" Type="http://schemas.openxmlformats.org/officeDocument/2006/relationships/image" Target="../media/image300.png"/><Relationship Id="rId32" Type="http://schemas.openxmlformats.org/officeDocument/2006/relationships/image" Target="../media/image301.png"/><Relationship Id="rId33" Type="http://schemas.openxmlformats.org/officeDocument/2006/relationships/image" Target="../media/image302.png"/><Relationship Id="rId34" Type="http://schemas.openxmlformats.org/officeDocument/2006/relationships/image" Target="../media/image303.png"/><Relationship Id="rId35" Type="http://schemas.openxmlformats.org/officeDocument/2006/relationships/image" Target="../media/image304.png"/><Relationship Id="rId36" Type="http://schemas.openxmlformats.org/officeDocument/2006/relationships/image" Target="../media/image305.png"/><Relationship Id="rId37" Type="http://schemas.openxmlformats.org/officeDocument/2006/relationships/image" Target="../media/image306.png"/><Relationship Id="rId38" Type="http://schemas.openxmlformats.org/officeDocument/2006/relationships/image" Target="../media/image307.png"/><Relationship Id="rId39" Type="http://schemas.openxmlformats.org/officeDocument/2006/relationships/image" Target="../media/image308.png"/><Relationship Id="rId40" Type="http://schemas.openxmlformats.org/officeDocument/2006/relationships/image" Target="../media/image309.png"/><Relationship Id="rId41" Type="http://schemas.openxmlformats.org/officeDocument/2006/relationships/image" Target="../media/image310.png"/><Relationship Id="rId42" Type="http://schemas.openxmlformats.org/officeDocument/2006/relationships/image" Target="../media/image311.png"/><Relationship Id="rId43" Type="http://schemas.openxmlformats.org/officeDocument/2006/relationships/image" Target="../media/image312.png"/><Relationship Id="rId44" Type="http://schemas.openxmlformats.org/officeDocument/2006/relationships/image" Target="../media/image313.png"/><Relationship Id="rId45" Type="http://schemas.openxmlformats.org/officeDocument/2006/relationships/image" Target="../media/image314.png"/><Relationship Id="rId46" Type="http://schemas.openxmlformats.org/officeDocument/2006/relationships/image" Target="../media/image315.png"/><Relationship Id="rId47" Type="http://schemas.openxmlformats.org/officeDocument/2006/relationships/image" Target="../media/image316.png"/><Relationship Id="rId48" Type="http://schemas.openxmlformats.org/officeDocument/2006/relationships/image" Target="../media/image317.png"/><Relationship Id="rId49" Type="http://schemas.openxmlformats.org/officeDocument/2006/relationships/image" Target="../media/image318.png"/><Relationship Id="rId50" Type="http://schemas.openxmlformats.org/officeDocument/2006/relationships/image" Target="../media/image319.png"/><Relationship Id="rId51" Type="http://schemas.openxmlformats.org/officeDocument/2006/relationships/image" Target="../media/image320.png"/><Relationship Id="rId52" Type="http://schemas.openxmlformats.org/officeDocument/2006/relationships/image" Target="../media/image321.png"/><Relationship Id="rId53" Type="http://schemas.openxmlformats.org/officeDocument/2006/relationships/image" Target="../media/image322.png"/><Relationship Id="rId54" Type="http://schemas.openxmlformats.org/officeDocument/2006/relationships/image" Target="../media/image323.png"/><Relationship Id="rId55" Type="http://schemas.openxmlformats.org/officeDocument/2006/relationships/image" Target="../media/image324.png"/><Relationship Id="rId56" Type="http://schemas.openxmlformats.org/officeDocument/2006/relationships/image" Target="../media/image325.png"/><Relationship Id="rId57" Type="http://schemas.openxmlformats.org/officeDocument/2006/relationships/image" Target="../media/image326.png"/><Relationship Id="rId58" Type="http://schemas.openxmlformats.org/officeDocument/2006/relationships/image" Target="../media/image327.png"/><Relationship Id="rId59" Type="http://schemas.openxmlformats.org/officeDocument/2006/relationships/image" Target="../media/image328.png"/><Relationship Id="rId60" Type="http://schemas.openxmlformats.org/officeDocument/2006/relationships/image" Target="../media/image329.png"/><Relationship Id="rId61" Type="http://schemas.openxmlformats.org/officeDocument/2006/relationships/image" Target="../media/image33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45.png"/><Relationship Id="rId17" Type="http://schemas.openxmlformats.org/officeDocument/2006/relationships/image" Target="../media/image346.png"/><Relationship Id="rId18" Type="http://schemas.openxmlformats.org/officeDocument/2006/relationships/image" Target="../media/image347.png"/><Relationship Id="rId19" Type="http://schemas.openxmlformats.org/officeDocument/2006/relationships/image" Target="../media/image348.png"/><Relationship Id="rId20" Type="http://schemas.openxmlformats.org/officeDocument/2006/relationships/image" Target="../media/image349.png"/><Relationship Id="rId21" Type="http://schemas.openxmlformats.org/officeDocument/2006/relationships/image" Target="../media/image350.png"/><Relationship Id="rId22" Type="http://schemas.openxmlformats.org/officeDocument/2006/relationships/image" Target="../media/image351.png"/><Relationship Id="rId23" Type="http://schemas.openxmlformats.org/officeDocument/2006/relationships/image" Target="../media/image352.png"/><Relationship Id="rId24" Type="http://schemas.openxmlformats.org/officeDocument/2006/relationships/image" Target="../media/image353.png"/><Relationship Id="rId25" Type="http://schemas.openxmlformats.org/officeDocument/2006/relationships/image" Target="../media/image354.png"/><Relationship Id="rId26" Type="http://schemas.openxmlformats.org/officeDocument/2006/relationships/image" Target="../media/image355.png"/><Relationship Id="rId27" Type="http://schemas.openxmlformats.org/officeDocument/2006/relationships/image" Target="../media/image356.png"/><Relationship Id="rId28" Type="http://schemas.openxmlformats.org/officeDocument/2006/relationships/image" Target="../media/image357.png"/><Relationship Id="rId29" Type="http://schemas.openxmlformats.org/officeDocument/2006/relationships/image" Target="../media/image358.png"/><Relationship Id="rId30" Type="http://schemas.openxmlformats.org/officeDocument/2006/relationships/image" Target="../media/image359.png"/><Relationship Id="rId31" Type="http://schemas.openxmlformats.org/officeDocument/2006/relationships/image" Target="../media/image360.png"/><Relationship Id="rId32" Type="http://schemas.openxmlformats.org/officeDocument/2006/relationships/image" Target="../media/image361.png"/><Relationship Id="rId33" Type="http://schemas.openxmlformats.org/officeDocument/2006/relationships/image" Target="../media/image362.png"/><Relationship Id="rId34" Type="http://schemas.openxmlformats.org/officeDocument/2006/relationships/image" Target="../media/image363.png"/><Relationship Id="rId35" Type="http://schemas.openxmlformats.org/officeDocument/2006/relationships/image" Target="../media/image364.png"/><Relationship Id="rId36" Type="http://schemas.openxmlformats.org/officeDocument/2006/relationships/image" Target="../media/image365.png"/><Relationship Id="rId37" Type="http://schemas.openxmlformats.org/officeDocument/2006/relationships/image" Target="../media/image366.png"/><Relationship Id="rId38" Type="http://schemas.openxmlformats.org/officeDocument/2006/relationships/image" Target="../media/image367.png"/><Relationship Id="rId39" Type="http://schemas.openxmlformats.org/officeDocument/2006/relationships/image" Target="../media/image368.png"/><Relationship Id="rId40" Type="http://schemas.openxmlformats.org/officeDocument/2006/relationships/image" Target="../media/image369.png"/><Relationship Id="rId41" Type="http://schemas.openxmlformats.org/officeDocument/2006/relationships/image" Target="../media/image370.png"/><Relationship Id="rId42" Type="http://schemas.openxmlformats.org/officeDocument/2006/relationships/image" Target="../media/image371.png"/><Relationship Id="rId43" Type="http://schemas.openxmlformats.org/officeDocument/2006/relationships/image" Target="../media/image372.png"/><Relationship Id="rId44" Type="http://schemas.openxmlformats.org/officeDocument/2006/relationships/image" Target="../media/image373.png"/><Relationship Id="rId45" Type="http://schemas.openxmlformats.org/officeDocument/2006/relationships/image" Target="../media/image374.png"/><Relationship Id="rId46" Type="http://schemas.openxmlformats.org/officeDocument/2006/relationships/image" Target="../media/image375.png"/><Relationship Id="rId47" Type="http://schemas.openxmlformats.org/officeDocument/2006/relationships/image" Target="../media/image376.png"/><Relationship Id="rId48" Type="http://schemas.openxmlformats.org/officeDocument/2006/relationships/image" Target="../media/image377.png"/><Relationship Id="rId49" Type="http://schemas.openxmlformats.org/officeDocument/2006/relationships/image" Target="../media/image378.png"/><Relationship Id="rId50" Type="http://schemas.openxmlformats.org/officeDocument/2006/relationships/image" Target="../media/image379.png"/><Relationship Id="rId51" Type="http://schemas.openxmlformats.org/officeDocument/2006/relationships/image" Target="../media/image3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388.png"/><Relationship Id="rId8" Type="http://schemas.openxmlformats.org/officeDocument/2006/relationships/image" Target="../media/image389.png"/><Relationship Id="rId9" Type="http://schemas.openxmlformats.org/officeDocument/2006/relationships/image" Target="../media/image390.png"/><Relationship Id="rId10" Type="http://schemas.openxmlformats.org/officeDocument/2006/relationships/image" Target="../media/image391.png"/><Relationship Id="rId11" Type="http://schemas.openxmlformats.org/officeDocument/2006/relationships/image" Target="../media/image392.png"/><Relationship Id="rId12" Type="http://schemas.openxmlformats.org/officeDocument/2006/relationships/image" Target="../media/image393.png"/><Relationship Id="rId13" Type="http://schemas.openxmlformats.org/officeDocument/2006/relationships/image" Target="../media/image394.png"/><Relationship Id="rId14" Type="http://schemas.openxmlformats.org/officeDocument/2006/relationships/image" Target="../media/image395.png"/><Relationship Id="rId15" Type="http://schemas.openxmlformats.org/officeDocument/2006/relationships/image" Target="../media/image396.png"/><Relationship Id="rId16" Type="http://schemas.openxmlformats.org/officeDocument/2006/relationships/image" Target="../media/image397.png"/><Relationship Id="rId17" Type="http://schemas.openxmlformats.org/officeDocument/2006/relationships/image" Target="../media/image398.png"/><Relationship Id="rId18" Type="http://schemas.openxmlformats.org/officeDocument/2006/relationships/image" Target="../media/image399.png"/><Relationship Id="rId19" Type="http://schemas.openxmlformats.org/officeDocument/2006/relationships/image" Target="../media/image400.png"/><Relationship Id="rId20" Type="http://schemas.openxmlformats.org/officeDocument/2006/relationships/image" Target="../media/image401.png"/><Relationship Id="rId21" Type="http://schemas.openxmlformats.org/officeDocument/2006/relationships/image" Target="../media/image402.png"/><Relationship Id="rId22" Type="http://schemas.openxmlformats.org/officeDocument/2006/relationships/image" Target="../media/image403.png"/><Relationship Id="rId23" Type="http://schemas.openxmlformats.org/officeDocument/2006/relationships/image" Target="../media/image404.png"/><Relationship Id="rId24" Type="http://schemas.openxmlformats.org/officeDocument/2006/relationships/image" Target="../media/image405.png"/><Relationship Id="rId25" Type="http://schemas.openxmlformats.org/officeDocument/2006/relationships/image" Target="../media/image406.png"/><Relationship Id="rId26" Type="http://schemas.openxmlformats.org/officeDocument/2006/relationships/image" Target="../media/image407.png"/><Relationship Id="rId27" Type="http://schemas.openxmlformats.org/officeDocument/2006/relationships/image" Target="../media/image408.png"/><Relationship Id="rId28" Type="http://schemas.openxmlformats.org/officeDocument/2006/relationships/image" Target="../media/image409.png"/><Relationship Id="rId29" Type="http://schemas.openxmlformats.org/officeDocument/2006/relationships/image" Target="../media/image410.png"/><Relationship Id="rId30" Type="http://schemas.openxmlformats.org/officeDocument/2006/relationships/image" Target="../media/image411.png"/><Relationship Id="rId31" Type="http://schemas.openxmlformats.org/officeDocument/2006/relationships/image" Target="../media/image412.png"/><Relationship Id="rId32" Type="http://schemas.openxmlformats.org/officeDocument/2006/relationships/image" Target="../media/image413.png"/><Relationship Id="rId33" Type="http://schemas.openxmlformats.org/officeDocument/2006/relationships/image" Target="../media/image414.png"/><Relationship Id="rId34" Type="http://schemas.openxmlformats.org/officeDocument/2006/relationships/image" Target="../media/image415.png"/><Relationship Id="rId35" Type="http://schemas.openxmlformats.org/officeDocument/2006/relationships/image" Target="../media/image416.png"/><Relationship Id="rId36" Type="http://schemas.openxmlformats.org/officeDocument/2006/relationships/image" Target="../media/image417.png"/><Relationship Id="rId37" Type="http://schemas.openxmlformats.org/officeDocument/2006/relationships/image" Target="../media/image418.png"/><Relationship Id="rId38" Type="http://schemas.openxmlformats.org/officeDocument/2006/relationships/image" Target="../media/image419.png"/><Relationship Id="rId39" Type="http://schemas.openxmlformats.org/officeDocument/2006/relationships/image" Target="../media/image420.png"/><Relationship Id="rId40" Type="http://schemas.openxmlformats.org/officeDocument/2006/relationships/image" Target="../media/image421.png"/><Relationship Id="rId41" Type="http://schemas.openxmlformats.org/officeDocument/2006/relationships/image" Target="../media/image422.png"/><Relationship Id="rId42" Type="http://schemas.openxmlformats.org/officeDocument/2006/relationships/image" Target="../media/image423.png"/><Relationship Id="rId43" Type="http://schemas.openxmlformats.org/officeDocument/2006/relationships/image" Target="../media/image424.png"/><Relationship Id="rId44" Type="http://schemas.openxmlformats.org/officeDocument/2006/relationships/image" Target="../media/image425.png"/><Relationship Id="rId45" Type="http://schemas.openxmlformats.org/officeDocument/2006/relationships/image" Target="../media/image426.png"/><Relationship Id="rId46" Type="http://schemas.openxmlformats.org/officeDocument/2006/relationships/image" Target="../media/image427.png"/><Relationship Id="rId47" Type="http://schemas.openxmlformats.org/officeDocument/2006/relationships/image" Target="../media/image428.png"/><Relationship Id="rId48" Type="http://schemas.openxmlformats.org/officeDocument/2006/relationships/image" Target="../media/image429.png"/><Relationship Id="rId49" Type="http://schemas.openxmlformats.org/officeDocument/2006/relationships/image" Target="../media/image430.png"/><Relationship Id="rId50" Type="http://schemas.openxmlformats.org/officeDocument/2006/relationships/image" Target="../media/image43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Relationship Id="rId10" Type="http://schemas.openxmlformats.org/officeDocument/2006/relationships/image" Target="../media/image440.png"/><Relationship Id="rId11" Type="http://schemas.openxmlformats.org/officeDocument/2006/relationships/image" Target="../media/image441.png"/><Relationship Id="rId12" Type="http://schemas.openxmlformats.org/officeDocument/2006/relationships/image" Target="../media/image442.png"/><Relationship Id="rId13" Type="http://schemas.openxmlformats.org/officeDocument/2006/relationships/image" Target="../media/image443.png"/><Relationship Id="rId14" Type="http://schemas.openxmlformats.org/officeDocument/2006/relationships/image" Target="../media/image444.png"/><Relationship Id="rId15" Type="http://schemas.openxmlformats.org/officeDocument/2006/relationships/image" Target="../media/image445.png"/><Relationship Id="rId16" Type="http://schemas.openxmlformats.org/officeDocument/2006/relationships/image" Target="../media/image446.png"/><Relationship Id="rId17" Type="http://schemas.openxmlformats.org/officeDocument/2006/relationships/image" Target="../media/image447.png"/><Relationship Id="rId18" Type="http://schemas.openxmlformats.org/officeDocument/2006/relationships/image" Target="../media/image448.png"/><Relationship Id="rId19" Type="http://schemas.openxmlformats.org/officeDocument/2006/relationships/image" Target="../media/image449.png"/><Relationship Id="rId20" Type="http://schemas.openxmlformats.org/officeDocument/2006/relationships/image" Target="../media/image450.png"/><Relationship Id="rId21" Type="http://schemas.openxmlformats.org/officeDocument/2006/relationships/image" Target="../media/image451.png"/><Relationship Id="rId22" Type="http://schemas.openxmlformats.org/officeDocument/2006/relationships/image" Target="../media/image452.png"/><Relationship Id="rId23" Type="http://schemas.openxmlformats.org/officeDocument/2006/relationships/image" Target="../media/image453.png"/><Relationship Id="rId24" Type="http://schemas.openxmlformats.org/officeDocument/2006/relationships/image" Target="../media/image454.png"/><Relationship Id="rId25" Type="http://schemas.openxmlformats.org/officeDocument/2006/relationships/image" Target="../media/image455.png"/><Relationship Id="rId26" Type="http://schemas.openxmlformats.org/officeDocument/2006/relationships/image" Target="../media/image456.png"/><Relationship Id="rId27" Type="http://schemas.openxmlformats.org/officeDocument/2006/relationships/image" Target="../media/image457.png"/><Relationship Id="rId28" Type="http://schemas.openxmlformats.org/officeDocument/2006/relationships/image" Target="../media/image458.png"/><Relationship Id="rId29" Type="http://schemas.openxmlformats.org/officeDocument/2006/relationships/image" Target="../media/image459.png"/><Relationship Id="rId30" Type="http://schemas.openxmlformats.org/officeDocument/2006/relationships/image" Target="../media/image460.png"/><Relationship Id="rId31" Type="http://schemas.openxmlformats.org/officeDocument/2006/relationships/image" Target="../media/image461.png"/><Relationship Id="rId32" Type="http://schemas.openxmlformats.org/officeDocument/2006/relationships/image" Target="../media/image462.png"/><Relationship Id="rId33" Type="http://schemas.openxmlformats.org/officeDocument/2006/relationships/image" Target="../media/image463.png"/><Relationship Id="rId34" Type="http://schemas.openxmlformats.org/officeDocument/2006/relationships/image" Target="../media/image464.png"/><Relationship Id="rId35" Type="http://schemas.openxmlformats.org/officeDocument/2006/relationships/image" Target="../media/image465.png"/><Relationship Id="rId36" Type="http://schemas.openxmlformats.org/officeDocument/2006/relationships/image" Target="../media/image466.png"/><Relationship Id="rId37" Type="http://schemas.openxmlformats.org/officeDocument/2006/relationships/image" Target="../media/image467.png"/><Relationship Id="rId38" Type="http://schemas.openxmlformats.org/officeDocument/2006/relationships/image" Target="../media/image468.png"/><Relationship Id="rId39" Type="http://schemas.openxmlformats.org/officeDocument/2006/relationships/image" Target="../media/image469.png"/><Relationship Id="rId40" Type="http://schemas.openxmlformats.org/officeDocument/2006/relationships/image" Target="../media/image470.png"/><Relationship Id="rId41" Type="http://schemas.openxmlformats.org/officeDocument/2006/relationships/image" Target="../media/image471.png"/><Relationship Id="rId42" Type="http://schemas.openxmlformats.org/officeDocument/2006/relationships/image" Target="../media/image472.png"/><Relationship Id="rId43" Type="http://schemas.openxmlformats.org/officeDocument/2006/relationships/image" Target="../media/image473.png"/><Relationship Id="rId44" Type="http://schemas.openxmlformats.org/officeDocument/2006/relationships/image" Target="../media/image474.png"/><Relationship Id="rId45" Type="http://schemas.openxmlformats.org/officeDocument/2006/relationships/image" Target="../media/image475.png"/><Relationship Id="rId46" Type="http://schemas.openxmlformats.org/officeDocument/2006/relationships/image" Target="../media/image476.png"/><Relationship Id="rId47" Type="http://schemas.openxmlformats.org/officeDocument/2006/relationships/image" Target="../media/image477.png"/><Relationship Id="rId48" Type="http://schemas.openxmlformats.org/officeDocument/2006/relationships/image" Target="../media/image478.png"/><Relationship Id="rId49" Type="http://schemas.openxmlformats.org/officeDocument/2006/relationships/image" Target="../media/image479.png"/><Relationship Id="rId50" Type="http://schemas.openxmlformats.org/officeDocument/2006/relationships/image" Target="../media/image480.png"/><Relationship Id="rId51" Type="http://schemas.openxmlformats.org/officeDocument/2006/relationships/image" Target="../media/image481.png"/><Relationship Id="rId52" Type="http://schemas.openxmlformats.org/officeDocument/2006/relationships/image" Target="../media/image482.png"/><Relationship Id="rId53" Type="http://schemas.openxmlformats.org/officeDocument/2006/relationships/image" Target="../media/image483.png"/><Relationship Id="rId54" Type="http://schemas.openxmlformats.org/officeDocument/2006/relationships/image" Target="../media/image484.png"/><Relationship Id="rId55" Type="http://schemas.openxmlformats.org/officeDocument/2006/relationships/image" Target="../media/image485.png"/><Relationship Id="rId56" Type="http://schemas.openxmlformats.org/officeDocument/2006/relationships/image" Target="../media/image486.png"/><Relationship Id="rId57" Type="http://schemas.openxmlformats.org/officeDocument/2006/relationships/image" Target="../media/image487.png"/><Relationship Id="rId58" Type="http://schemas.openxmlformats.org/officeDocument/2006/relationships/image" Target="../media/image488.png"/><Relationship Id="rId59" Type="http://schemas.openxmlformats.org/officeDocument/2006/relationships/image" Target="../media/image489.png"/><Relationship Id="rId60" Type="http://schemas.openxmlformats.org/officeDocument/2006/relationships/image" Target="../media/image490.png"/><Relationship Id="rId61" Type="http://schemas.openxmlformats.org/officeDocument/2006/relationships/image" Target="../media/image491.png"/><Relationship Id="rId62" Type="http://schemas.openxmlformats.org/officeDocument/2006/relationships/image" Target="../media/image492.png"/><Relationship Id="rId63" Type="http://schemas.openxmlformats.org/officeDocument/2006/relationships/image" Target="../media/image493.png"/><Relationship Id="rId64" Type="http://schemas.openxmlformats.org/officeDocument/2006/relationships/image" Target="../media/image494.png"/><Relationship Id="rId65" Type="http://schemas.openxmlformats.org/officeDocument/2006/relationships/image" Target="../media/image49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Relationship Id="rId9" Type="http://schemas.openxmlformats.org/officeDocument/2006/relationships/image" Target="../media/image503.png"/><Relationship Id="rId10" Type="http://schemas.openxmlformats.org/officeDocument/2006/relationships/image" Target="../media/image504.png"/><Relationship Id="rId11" Type="http://schemas.openxmlformats.org/officeDocument/2006/relationships/image" Target="../media/image50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6.png"/><Relationship Id="rId3" Type="http://schemas.openxmlformats.org/officeDocument/2006/relationships/image" Target="../media/image507.png"/><Relationship Id="rId4" Type="http://schemas.openxmlformats.org/officeDocument/2006/relationships/image" Target="../media/image508.png"/><Relationship Id="rId5" Type="http://schemas.openxmlformats.org/officeDocument/2006/relationships/image" Target="../media/image509.png"/><Relationship Id="rId6" Type="http://schemas.openxmlformats.org/officeDocument/2006/relationships/image" Target="../media/image510.png"/><Relationship Id="rId7" Type="http://schemas.openxmlformats.org/officeDocument/2006/relationships/image" Target="../media/image511.png"/><Relationship Id="rId8" Type="http://schemas.openxmlformats.org/officeDocument/2006/relationships/image" Target="../media/image512.png"/><Relationship Id="rId9" Type="http://schemas.openxmlformats.org/officeDocument/2006/relationships/image" Target="../media/image513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Relationship Id="rId16" Type="http://schemas.openxmlformats.org/officeDocument/2006/relationships/image" Target="../media/image520.png"/><Relationship Id="rId17" Type="http://schemas.openxmlformats.org/officeDocument/2006/relationships/image" Target="../media/image521.png"/><Relationship Id="rId18" Type="http://schemas.openxmlformats.org/officeDocument/2006/relationships/image" Target="../media/image522.png"/><Relationship Id="rId19" Type="http://schemas.openxmlformats.org/officeDocument/2006/relationships/image" Target="../media/image523.png"/><Relationship Id="rId20" Type="http://schemas.openxmlformats.org/officeDocument/2006/relationships/image" Target="../media/image524.png"/><Relationship Id="rId21" Type="http://schemas.openxmlformats.org/officeDocument/2006/relationships/image" Target="../media/image525.png"/><Relationship Id="rId22" Type="http://schemas.openxmlformats.org/officeDocument/2006/relationships/image" Target="../media/image526.png"/><Relationship Id="rId23" Type="http://schemas.openxmlformats.org/officeDocument/2006/relationships/image" Target="../media/image527.png"/><Relationship Id="rId24" Type="http://schemas.openxmlformats.org/officeDocument/2006/relationships/image" Target="../media/image52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Relationship Id="rId10" Type="http://schemas.openxmlformats.org/officeDocument/2006/relationships/image" Target="../media/image537.png"/><Relationship Id="rId11" Type="http://schemas.openxmlformats.org/officeDocument/2006/relationships/image" Target="../media/image538.png"/><Relationship Id="rId12" Type="http://schemas.openxmlformats.org/officeDocument/2006/relationships/image" Target="../media/image539.png"/><Relationship Id="rId13" Type="http://schemas.openxmlformats.org/officeDocument/2006/relationships/image" Target="../media/image540.png"/><Relationship Id="rId14" Type="http://schemas.openxmlformats.org/officeDocument/2006/relationships/image" Target="../media/image541.png"/><Relationship Id="rId15" Type="http://schemas.openxmlformats.org/officeDocument/2006/relationships/image" Target="../media/image542.png"/><Relationship Id="rId16" Type="http://schemas.openxmlformats.org/officeDocument/2006/relationships/image" Target="../media/image543.png"/><Relationship Id="rId17" Type="http://schemas.openxmlformats.org/officeDocument/2006/relationships/image" Target="../media/image544.png"/><Relationship Id="rId18" Type="http://schemas.openxmlformats.org/officeDocument/2006/relationships/image" Target="../media/image5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Relationship Id="rId16" Type="http://schemas.openxmlformats.org/officeDocument/2006/relationships/image" Target="../media/image560.png"/><Relationship Id="rId17" Type="http://schemas.openxmlformats.org/officeDocument/2006/relationships/image" Target="../media/image561.png"/><Relationship Id="rId18" Type="http://schemas.openxmlformats.org/officeDocument/2006/relationships/image" Target="../media/image562.png"/><Relationship Id="rId19" Type="http://schemas.openxmlformats.org/officeDocument/2006/relationships/image" Target="../media/image563.png"/><Relationship Id="rId20" Type="http://schemas.openxmlformats.org/officeDocument/2006/relationships/image" Target="../media/image564.png"/><Relationship Id="rId21" Type="http://schemas.openxmlformats.org/officeDocument/2006/relationships/image" Target="../media/image565.png"/><Relationship Id="rId22" Type="http://schemas.openxmlformats.org/officeDocument/2006/relationships/image" Target="../media/image566.png"/><Relationship Id="rId23" Type="http://schemas.openxmlformats.org/officeDocument/2006/relationships/image" Target="../media/image567.png"/><Relationship Id="rId24" Type="http://schemas.openxmlformats.org/officeDocument/2006/relationships/image" Target="../media/image568.png"/><Relationship Id="rId25" Type="http://schemas.openxmlformats.org/officeDocument/2006/relationships/image" Target="../media/image569.png"/><Relationship Id="rId26" Type="http://schemas.openxmlformats.org/officeDocument/2006/relationships/image" Target="../media/image570.png"/><Relationship Id="rId27" Type="http://schemas.openxmlformats.org/officeDocument/2006/relationships/image" Target="../media/image571.png"/><Relationship Id="rId28" Type="http://schemas.openxmlformats.org/officeDocument/2006/relationships/image" Target="../media/image572.png"/><Relationship Id="rId29" Type="http://schemas.openxmlformats.org/officeDocument/2006/relationships/image" Target="../media/image573.png"/><Relationship Id="rId30" Type="http://schemas.openxmlformats.org/officeDocument/2006/relationships/image" Target="../media/image574.png"/><Relationship Id="rId31" Type="http://schemas.openxmlformats.org/officeDocument/2006/relationships/image" Target="../media/image575.png"/><Relationship Id="rId32" Type="http://schemas.openxmlformats.org/officeDocument/2006/relationships/image" Target="../media/image576.png"/><Relationship Id="rId33" Type="http://schemas.openxmlformats.org/officeDocument/2006/relationships/image" Target="../media/image577.png"/><Relationship Id="rId34" Type="http://schemas.openxmlformats.org/officeDocument/2006/relationships/image" Target="../media/image578.png"/><Relationship Id="rId35" Type="http://schemas.openxmlformats.org/officeDocument/2006/relationships/image" Target="../media/image579.png"/><Relationship Id="rId36" Type="http://schemas.openxmlformats.org/officeDocument/2006/relationships/image" Target="../media/image580.png"/><Relationship Id="rId37" Type="http://schemas.openxmlformats.org/officeDocument/2006/relationships/image" Target="../media/image581.png"/><Relationship Id="rId38" Type="http://schemas.openxmlformats.org/officeDocument/2006/relationships/image" Target="../media/image5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png"/><Relationship Id="rId6" Type="http://schemas.openxmlformats.org/officeDocument/2006/relationships/image" Target="../media/image587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Relationship Id="rId9" Type="http://schemas.openxmlformats.org/officeDocument/2006/relationships/image" Target="../media/image590.png"/><Relationship Id="rId10" Type="http://schemas.openxmlformats.org/officeDocument/2006/relationships/image" Target="../media/image591.png"/><Relationship Id="rId11" Type="http://schemas.openxmlformats.org/officeDocument/2006/relationships/image" Target="../media/image592.png"/><Relationship Id="rId12" Type="http://schemas.openxmlformats.org/officeDocument/2006/relationships/image" Target="../media/image593.png"/><Relationship Id="rId13" Type="http://schemas.openxmlformats.org/officeDocument/2006/relationships/image" Target="../media/image594.png"/><Relationship Id="rId14" Type="http://schemas.openxmlformats.org/officeDocument/2006/relationships/image" Target="../media/image595.png"/><Relationship Id="rId15" Type="http://schemas.openxmlformats.org/officeDocument/2006/relationships/image" Target="../media/image596.png"/><Relationship Id="rId16" Type="http://schemas.openxmlformats.org/officeDocument/2006/relationships/image" Target="../media/image597.png"/><Relationship Id="rId17" Type="http://schemas.openxmlformats.org/officeDocument/2006/relationships/image" Target="../media/image598.png"/><Relationship Id="rId18" Type="http://schemas.openxmlformats.org/officeDocument/2006/relationships/image" Target="../media/image599.png"/><Relationship Id="rId19" Type="http://schemas.openxmlformats.org/officeDocument/2006/relationships/image" Target="../media/image600.png"/><Relationship Id="rId20" Type="http://schemas.openxmlformats.org/officeDocument/2006/relationships/image" Target="../media/image601.png"/><Relationship Id="rId21" Type="http://schemas.openxmlformats.org/officeDocument/2006/relationships/image" Target="../media/image602.png"/><Relationship Id="rId22" Type="http://schemas.openxmlformats.org/officeDocument/2006/relationships/image" Target="../media/image603.png"/><Relationship Id="rId23" Type="http://schemas.openxmlformats.org/officeDocument/2006/relationships/image" Target="../media/image604.png"/><Relationship Id="rId24" Type="http://schemas.openxmlformats.org/officeDocument/2006/relationships/image" Target="../media/image605.png"/><Relationship Id="rId25" Type="http://schemas.openxmlformats.org/officeDocument/2006/relationships/image" Target="../media/image606.png"/><Relationship Id="rId26" Type="http://schemas.openxmlformats.org/officeDocument/2006/relationships/image" Target="../media/image607.png"/><Relationship Id="rId27" Type="http://schemas.openxmlformats.org/officeDocument/2006/relationships/image" Target="../media/image608.png"/><Relationship Id="rId28" Type="http://schemas.openxmlformats.org/officeDocument/2006/relationships/image" Target="../media/image609.png"/><Relationship Id="rId29" Type="http://schemas.openxmlformats.org/officeDocument/2006/relationships/image" Target="../media/image610.png"/><Relationship Id="rId30" Type="http://schemas.openxmlformats.org/officeDocument/2006/relationships/image" Target="../media/image61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2.png"/><Relationship Id="rId3" Type="http://schemas.openxmlformats.org/officeDocument/2006/relationships/image" Target="../media/image613.png"/><Relationship Id="rId4" Type="http://schemas.openxmlformats.org/officeDocument/2006/relationships/image" Target="../media/image614.png"/><Relationship Id="rId5" Type="http://schemas.openxmlformats.org/officeDocument/2006/relationships/image" Target="../media/image615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Relationship Id="rId9" Type="http://schemas.openxmlformats.org/officeDocument/2006/relationships/image" Target="../media/image619.png"/><Relationship Id="rId10" Type="http://schemas.openxmlformats.org/officeDocument/2006/relationships/image" Target="../media/image620.png"/><Relationship Id="rId11" Type="http://schemas.openxmlformats.org/officeDocument/2006/relationships/image" Target="../media/image621.png"/><Relationship Id="rId12" Type="http://schemas.openxmlformats.org/officeDocument/2006/relationships/image" Target="../media/image622.png"/><Relationship Id="rId13" Type="http://schemas.openxmlformats.org/officeDocument/2006/relationships/image" Target="../media/image623.png"/><Relationship Id="rId14" Type="http://schemas.openxmlformats.org/officeDocument/2006/relationships/image" Target="../media/image624.png"/><Relationship Id="rId15" Type="http://schemas.openxmlformats.org/officeDocument/2006/relationships/image" Target="../media/image625.png"/><Relationship Id="rId16" Type="http://schemas.openxmlformats.org/officeDocument/2006/relationships/image" Target="../media/image626.png"/><Relationship Id="rId17" Type="http://schemas.openxmlformats.org/officeDocument/2006/relationships/image" Target="../media/image627.png"/><Relationship Id="rId18" Type="http://schemas.openxmlformats.org/officeDocument/2006/relationships/image" Target="../media/image62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9.png"/><Relationship Id="rId3" Type="http://schemas.openxmlformats.org/officeDocument/2006/relationships/image" Target="../media/image630.png"/><Relationship Id="rId4" Type="http://schemas.openxmlformats.org/officeDocument/2006/relationships/image" Target="../media/image631.png"/><Relationship Id="rId5" Type="http://schemas.openxmlformats.org/officeDocument/2006/relationships/image" Target="../media/image632.png"/><Relationship Id="rId6" Type="http://schemas.openxmlformats.org/officeDocument/2006/relationships/image" Target="../media/image633.png"/><Relationship Id="rId7" Type="http://schemas.openxmlformats.org/officeDocument/2006/relationships/image" Target="../media/image634.png"/><Relationship Id="rId8" Type="http://schemas.openxmlformats.org/officeDocument/2006/relationships/image" Target="../media/image635.png"/><Relationship Id="rId9" Type="http://schemas.openxmlformats.org/officeDocument/2006/relationships/image" Target="../media/image636.png"/><Relationship Id="rId10" Type="http://schemas.openxmlformats.org/officeDocument/2006/relationships/image" Target="../media/image637.png"/><Relationship Id="rId11" Type="http://schemas.openxmlformats.org/officeDocument/2006/relationships/image" Target="../media/image638.png"/><Relationship Id="rId12" Type="http://schemas.openxmlformats.org/officeDocument/2006/relationships/image" Target="../media/image639.png"/><Relationship Id="rId13" Type="http://schemas.openxmlformats.org/officeDocument/2006/relationships/image" Target="../media/image640.png"/><Relationship Id="rId14" Type="http://schemas.openxmlformats.org/officeDocument/2006/relationships/image" Target="../media/image641.png"/><Relationship Id="rId15" Type="http://schemas.openxmlformats.org/officeDocument/2006/relationships/image" Target="../media/image642.png"/><Relationship Id="rId16" Type="http://schemas.openxmlformats.org/officeDocument/2006/relationships/image" Target="../media/image643.png"/><Relationship Id="rId17" Type="http://schemas.openxmlformats.org/officeDocument/2006/relationships/image" Target="../media/image644.png"/><Relationship Id="rId18" Type="http://schemas.openxmlformats.org/officeDocument/2006/relationships/image" Target="../media/image645.png"/><Relationship Id="rId19" Type="http://schemas.openxmlformats.org/officeDocument/2006/relationships/image" Target="../media/image646.png"/><Relationship Id="rId20" Type="http://schemas.openxmlformats.org/officeDocument/2006/relationships/image" Target="../media/image647.png"/><Relationship Id="rId21" Type="http://schemas.openxmlformats.org/officeDocument/2006/relationships/image" Target="../media/image648.png"/><Relationship Id="rId22" Type="http://schemas.openxmlformats.org/officeDocument/2006/relationships/image" Target="../media/image649.png"/><Relationship Id="rId23" Type="http://schemas.openxmlformats.org/officeDocument/2006/relationships/image" Target="../media/image650.png"/><Relationship Id="rId24" Type="http://schemas.openxmlformats.org/officeDocument/2006/relationships/image" Target="../media/image6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2.png"/><Relationship Id="rId3" Type="http://schemas.openxmlformats.org/officeDocument/2006/relationships/image" Target="../media/image653.png"/><Relationship Id="rId4" Type="http://schemas.openxmlformats.org/officeDocument/2006/relationships/image" Target="../media/image654.png"/><Relationship Id="rId5" Type="http://schemas.openxmlformats.org/officeDocument/2006/relationships/image" Target="../media/image655.png"/><Relationship Id="rId6" Type="http://schemas.openxmlformats.org/officeDocument/2006/relationships/image" Target="../media/image656.png"/><Relationship Id="rId7" Type="http://schemas.openxmlformats.org/officeDocument/2006/relationships/image" Target="../media/image657.png"/><Relationship Id="rId8" Type="http://schemas.openxmlformats.org/officeDocument/2006/relationships/image" Target="../media/image658.png"/><Relationship Id="rId9" Type="http://schemas.openxmlformats.org/officeDocument/2006/relationships/image" Target="../media/image659.png"/><Relationship Id="rId10" Type="http://schemas.openxmlformats.org/officeDocument/2006/relationships/image" Target="../media/image660.png"/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663.png"/><Relationship Id="rId14" Type="http://schemas.openxmlformats.org/officeDocument/2006/relationships/image" Target="../media/image664.png"/><Relationship Id="rId15" Type="http://schemas.openxmlformats.org/officeDocument/2006/relationships/image" Target="../media/image665.png"/><Relationship Id="rId16" Type="http://schemas.openxmlformats.org/officeDocument/2006/relationships/image" Target="../media/image666.png"/><Relationship Id="rId17" Type="http://schemas.openxmlformats.org/officeDocument/2006/relationships/image" Target="../media/image667.png"/><Relationship Id="rId18" Type="http://schemas.openxmlformats.org/officeDocument/2006/relationships/image" Target="../media/image668.png"/><Relationship Id="rId19" Type="http://schemas.openxmlformats.org/officeDocument/2006/relationships/image" Target="../media/image669.png"/><Relationship Id="rId20" Type="http://schemas.openxmlformats.org/officeDocument/2006/relationships/image" Target="../media/image670.png"/><Relationship Id="rId21" Type="http://schemas.openxmlformats.org/officeDocument/2006/relationships/image" Target="../media/image671.png"/><Relationship Id="rId22" Type="http://schemas.openxmlformats.org/officeDocument/2006/relationships/image" Target="../media/image672.png"/><Relationship Id="rId23" Type="http://schemas.openxmlformats.org/officeDocument/2006/relationships/image" Target="../media/image673.png"/><Relationship Id="rId24" Type="http://schemas.openxmlformats.org/officeDocument/2006/relationships/image" Target="../media/image674.png"/><Relationship Id="rId25" Type="http://schemas.openxmlformats.org/officeDocument/2006/relationships/image" Target="../media/image675.png"/><Relationship Id="rId26" Type="http://schemas.openxmlformats.org/officeDocument/2006/relationships/image" Target="../media/image676.png"/><Relationship Id="rId27" Type="http://schemas.openxmlformats.org/officeDocument/2006/relationships/image" Target="../media/image677.png"/><Relationship Id="rId28" Type="http://schemas.openxmlformats.org/officeDocument/2006/relationships/image" Target="../media/image678.png"/><Relationship Id="rId29" Type="http://schemas.openxmlformats.org/officeDocument/2006/relationships/image" Target="../media/image679.png"/><Relationship Id="rId30" Type="http://schemas.openxmlformats.org/officeDocument/2006/relationships/image" Target="../media/image68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1.png"/><Relationship Id="rId3" Type="http://schemas.openxmlformats.org/officeDocument/2006/relationships/image" Target="../media/image682.png"/><Relationship Id="rId4" Type="http://schemas.openxmlformats.org/officeDocument/2006/relationships/image" Target="../media/image683.png"/><Relationship Id="rId5" Type="http://schemas.openxmlformats.org/officeDocument/2006/relationships/image" Target="../media/image684.png"/><Relationship Id="rId6" Type="http://schemas.openxmlformats.org/officeDocument/2006/relationships/image" Target="../media/image685.png"/><Relationship Id="rId7" Type="http://schemas.openxmlformats.org/officeDocument/2006/relationships/image" Target="../media/image686.png"/><Relationship Id="rId8" Type="http://schemas.openxmlformats.org/officeDocument/2006/relationships/image" Target="../media/image687.png"/><Relationship Id="rId9" Type="http://schemas.openxmlformats.org/officeDocument/2006/relationships/image" Target="../media/image688.png"/><Relationship Id="rId10" Type="http://schemas.openxmlformats.org/officeDocument/2006/relationships/image" Target="../media/image689.png"/><Relationship Id="rId11" Type="http://schemas.openxmlformats.org/officeDocument/2006/relationships/image" Target="../media/image690.png"/><Relationship Id="rId12" Type="http://schemas.openxmlformats.org/officeDocument/2006/relationships/image" Target="../media/image691.png"/><Relationship Id="rId13" Type="http://schemas.openxmlformats.org/officeDocument/2006/relationships/image" Target="../media/image692.png"/><Relationship Id="rId14" Type="http://schemas.openxmlformats.org/officeDocument/2006/relationships/image" Target="../media/image693.png"/><Relationship Id="rId15" Type="http://schemas.openxmlformats.org/officeDocument/2006/relationships/image" Target="../media/image694.png"/><Relationship Id="rId16" Type="http://schemas.openxmlformats.org/officeDocument/2006/relationships/image" Target="../media/image695.png"/><Relationship Id="rId17" Type="http://schemas.openxmlformats.org/officeDocument/2006/relationships/image" Target="../media/image696.png"/><Relationship Id="rId18" Type="http://schemas.openxmlformats.org/officeDocument/2006/relationships/image" Target="../media/image697.png"/><Relationship Id="rId19" Type="http://schemas.openxmlformats.org/officeDocument/2006/relationships/image" Target="../media/image698.png"/><Relationship Id="rId20" Type="http://schemas.openxmlformats.org/officeDocument/2006/relationships/image" Target="../media/image699.png"/><Relationship Id="rId21" Type="http://schemas.openxmlformats.org/officeDocument/2006/relationships/image" Target="../media/image700.png"/><Relationship Id="rId22" Type="http://schemas.openxmlformats.org/officeDocument/2006/relationships/image" Target="../media/image701.png"/><Relationship Id="rId23" Type="http://schemas.openxmlformats.org/officeDocument/2006/relationships/image" Target="../media/image702.png"/><Relationship Id="rId24" Type="http://schemas.openxmlformats.org/officeDocument/2006/relationships/image" Target="../media/image703.png"/><Relationship Id="rId25" Type="http://schemas.openxmlformats.org/officeDocument/2006/relationships/image" Target="../media/image70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5.png"/><Relationship Id="rId3" Type="http://schemas.openxmlformats.org/officeDocument/2006/relationships/image" Target="../media/image706.png"/><Relationship Id="rId4" Type="http://schemas.openxmlformats.org/officeDocument/2006/relationships/image" Target="../media/image707.png"/><Relationship Id="rId5" Type="http://schemas.openxmlformats.org/officeDocument/2006/relationships/image" Target="../media/image708.png"/><Relationship Id="rId6" Type="http://schemas.openxmlformats.org/officeDocument/2006/relationships/image" Target="../media/image709.png"/><Relationship Id="rId7" Type="http://schemas.openxmlformats.org/officeDocument/2006/relationships/image" Target="../media/image710.png"/><Relationship Id="rId8" Type="http://schemas.openxmlformats.org/officeDocument/2006/relationships/image" Target="../media/image711.png"/><Relationship Id="rId9" Type="http://schemas.openxmlformats.org/officeDocument/2006/relationships/image" Target="../media/image712.png"/><Relationship Id="rId10" Type="http://schemas.openxmlformats.org/officeDocument/2006/relationships/image" Target="../media/image713.png"/><Relationship Id="rId11" Type="http://schemas.openxmlformats.org/officeDocument/2006/relationships/image" Target="../media/image714.png"/><Relationship Id="rId12" Type="http://schemas.openxmlformats.org/officeDocument/2006/relationships/image" Target="../media/image715.png"/><Relationship Id="rId13" Type="http://schemas.openxmlformats.org/officeDocument/2006/relationships/image" Target="../media/image716.png"/><Relationship Id="rId14" Type="http://schemas.openxmlformats.org/officeDocument/2006/relationships/image" Target="../media/image717.png"/><Relationship Id="rId15" Type="http://schemas.openxmlformats.org/officeDocument/2006/relationships/image" Target="../media/image718.png"/><Relationship Id="rId16" Type="http://schemas.openxmlformats.org/officeDocument/2006/relationships/image" Target="../media/image719.png"/><Relationship Id="rId17" Type="http://schemas.openxmlformats.org/officeDocument/2006/relationships/image" Target="../media/image720.png"/><Relationship Id="rId18" Type="http://schemas.openxmlformats.org/officeDocument/2006/relationships/image" Target="../media/image721.png"/><Relationship Id="rId19" Type="http://schemas.openxmlformats.org/officeDocument/2006/relationships/image" Target="../media/image722.png"/><Relationship Id="rId20" Type="http://schemas.openxmlformats.org/officeDocument/2006/relationships/image" Target="../media/image72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4.png"/><Relationship Id="rId3" Type="http://schemas.openxmlformats.org/officeDocument/2006/relationships/image" Target="../media/image725.png"/><Relationship Id="rId4" Type="http://schemas.openxmlformats.org/officeDocument/2006/relationships/image" Target="../media/image726.png"/><Relationship Id="rId5" Type="http://schemas.openxmlformats.org/officeDocument/2006/relationships/image" Target="../media/image727.png"/><Relationship Id="rId6" Type="http://schemas.openxmlformats.org/officeDocument/2006/relationships/image" Target="../media/image7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Relationship Id="rId9" Type="http://schemas.openxmlformats.org/officeDocument/2006/relationships/image" Target="../media/image731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Relationship Id="rId14" Type="http://schemas.openxmlformats.org/officeDocument/2006/relationships/image" Target="../media/image736.png"/><Relationship Id="rId15" Type="http://schemas.openxmlformats.org/officeDocument/2006/relationships/image" Target="../media/image737.png"/><Relationship Id="rId16" Type="http://schemas.openxmlformats.org/officeDocument/2006/relationships/image" Target="../media/image738.png"/><Relationship Id="rId17" Type="http://schemas.openxmlformats.org/officeDocument/2006/relationships/image" Target="../media/image739.png"/><Relationship Id="rId18" Type="http://schemas.openxmlformats.org/officeDocument/2006/relationships/image" Target="../media/image740.png"/><Relationship Id="rId19" Type="http://schemas.openxmlformats.org/officeDocument/2006/relationships/image" Target="../media/image741.png"/><Relationship Id="rId20" Type="http://schemas.openxmlformats.org/officeDocument/2006/relationships/image" Target="../media/image742.png"/><Relationship Id="rId21" Type="http://schemas.openxmlformats.org/officeDocument/2006/relationships/image" Target="../media/image743.png"/><Relationship Id="rId22" Type="http://schemas.openxmlformats.org/officeDocument/2006/relationships/image" Target="../media/image744.png"/><Relationship Id="rId23" Type="http://schemas.openxmlformats.org/officeDocument/2006/relationships/image" Target="../media/image745.png"/><Relationship Id="rId24" Type="http://schemas.openxmlformats.org/officeDocument/2006/relationships/image" Target="../media/image746.png"/><Relationship Id="rId25" Type="http://schemas.openxmlformats.org/officeDocument/2006/relationships/image" Target="../media/image747.png"/><Relationship Id="rId26" Type="http://schemas.openxmlformats.org/officeDocument/2006/relationships/image" Target="../media/image748.png"/><Relationship Id="rId27" Type="http://schemas.openxmlformats.org/officeDocument/2006/relationships/image" Target="../media/image74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0.png"/><Relationship Id="rId3" Type="http://schemas.openxmlformats.org/officeDocument/2006/relationships/image" Target="../media/image751.png"/><Relationship Id="rId4" Type="http://schemas.openxmlformats.org/officeDocument/2006/relationships/image" Target="../media/image752.png"/><Relationship Id="rId5" Type="http://schemas.openxmlformats.org/officeDocument/2006/relationships/image" Target="../media/image753.png"/><Relationship Id="rId6" Type="http://schemas.openxmlformats.org/officeDocument/2006/relationships/image" Target="../media/image754.png"/><Relationship Id="rId7" Type="http://schemas.openxmlformats.org/officeDocument/2006/relationships/image" Target="../media/image755.png"/><Relationship Id="rId8" Type="http://schemas.openxmlformats.org/officeDocument/2006/relationships/image" Target="../media/image756.png"/><Relationship Id="rId9" Type="http://schemas.openxmlformats.org/officeDocument/2006/relationships/image" Target="../media/image757.png"/><Relationship Id="rId10" Type="http://schemas.openxmlformats.org/officeDocument/2006/relationships/image" Target="../media/image758.png"/><Relationship Id="rId11" Type="http://schemas.openxmlformats.org/officeDocument/2006/relationships/image" Target="../media/image759.png"/><Relationship Id="rId12" Type="http://schemas.openxmlformats.org/officeDocument/2006/relationships/image" Target="../media/image760.png"/><Relationship Id="rId13" Type="http://schemas.openxmlformats.org/officeDocument/2006/relationships/image" Target="../media/image761.png"/><Relationship Id="rId14" Type="http://schemas.openxmlformats.org/officeDocument/2006/relationships/image" Target="../media/image762.png"/><Relationship Id="rId15" Type="http://schemas.openxmlformats.org/officeDocument/2006/relationships/image" Target="../media/image763.png"/><Relationship Id="rId16" Type="http://schemas.openxmlformats.org/officeDocument/2006/relationships/image" Target="../media/image764.png"/><Relationship Id="rId17" Type="http://schemas.openxmlformats.org/officeDocument/2006/relationships/image" Target="../media/image765.png"/><Relationship Id="rId18" Type="http://schemas.openxmlformats.org/officeDocument/2006/relationships/image" Target="../media/image766.png"/><Relationship Id="rId19" Type="http://schemas.openxmlformats.org/officeDocument/2006/relationships/image" Target="../media/image767.png"/><Relationship Id="rId20" Type="http://schemas.openxmlformats.org/officeDocument/2006/relationships/image" Target="../media/image768.png"/><Relationship Id="rId21" Type="http://schemas.openxmlformats.org/officeDocument/2006/relationships/image" Target="../media/image769.png"/><Relationship Id="rId22" Type="http://schemas.openxmlformats.org/officeDocument/2006/relationships/image" Target="../media/image770.png"/><Relationship Id="rId23" Type="http://schemas.openxmlformats.org/officeDocument/2006/relationships/image" Target="../media/image771.png"/><Relationship Id="rId24" Type="http://schemas.openxmlformats.org/officeDocument/2006/relationships/image" Target="../media/image772.png"/><Relationship Id="rId25" Type="http://schemas.openxmlformats.org/officeDocument/2006/relationships/image" Target="../media/image773.png"/><Relationship Id="rId26" Type="http://schemas.openxmlformats.org/officeDocument/2006/relationships/image" Target="../media/image774.png"/><Relationship Id="rId27" Type="http://schemas.openxmlformats.org/officeDocument/2006/relationships/image" Target="../media/image775.png"/><Relationship Id="rId28" Type="http://schemas.openxmlformats.org/officeDocument/2006/relationships/image" Target="../media/image776.png"/><Relationship Id="rId29" Type="http://schemas.openxmlformats.org/officeDocument/2006/relationships/image" Target="../media/image777.png"/><Relationship Id="rId30" Type="http://schemas.openxmlformats.org/officeDocument/2006/relationships/image" Target="../media/image77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9.png"/><Relationship Id="rId3" Type="http://schemas.openxmlformats.org/officeDocument/2006/relationships/image" Target="../media/image780.png"/><Relationship Id="rId4" Type="http://schemas.openxmlformats.org/officeDocument/2006/relationships/image" Target="../media/image781.png"/><Relationship Id="rId5" Type="http://schemas.openxmlformats.org/officeDocument/2006/relationships/image" Target="../media/image782.png"/><Relationship Id="rId6" Type="http://schemas.openxmlformats.org/officeDocument/2006/relationships/image" Target="../media/image783.png"/><Relationship Id="rId7" Type="http://schemas.openxmlformats.org/officeDocument/2006/relationships/image" Target="../media/image784.png"/><Relationship Id="rId8" Type="http://schemas.openxmlformats.org/officeDocument/2006/relationships/image" Target="../media/image785.png"/><Relationship Id="rId9" Type="http://schemas.openxmlformats.org/officeDocument/2006/relationships/image" Target="../media/image786.png"/><Relationship Id="rId10" Type="http://schemas.openxmlformats.org/officeDocument/2006/relationships/image" Target="../media/image787.png"/><Relationship Id="rId11" Type="http://schemas.openxmlformats.org/officeDocument/2006/relationships/image" Target="../media/image788.png"/><Relationship Id="rId12" Type="http://schemas.openxmlformats.org/officeDocument/2006/relationships/image" Target="../media/image789.png"/><Relationship Id="rId13" Type="http://schemas.openxmlformats.org/officeDocument/2006/relationships/image" Target="../media/image790.png"/><Relationship Id="rId14" Type="http://schemas.openxmlformats.org/officeDocument/2006/relationships/image" Target="../media/image791.png"/><Relationship Id="rId15" Type="http://schemas.openxmlformats.org/officeDocument/2006/relationships/image" Target="../media/image792.png"/><Relationship Id="rId16" Type="http://schemas.openxmlformats.org/officeDocument/2006/relationships/image" Target="../media/image793.png"/><Relationship Id="rId17" Type="http://schemas.openxmlformats.org/officeDocument/2006/relationships/image" Target="../media/image794.png"/><Relationship Id="rId18" Type="http://schemas.openxmlformats.org/officeDocument/2006/relationships/image" Target="../media/image795.png"/><Relationship Id="rId19" Type="http://schemas.openxmlformats.org/officeDocument/2006/relationships/image" Target="../media/image796.png"/><Relationship Id="rId20" Type="http://schemas.openxmlformats.org/officeDocument/2006/relationships/image" Target="../media/image797.png"/><Relationship Id="rId21" Type="http://schemas.openxmlformats.org/officeDocument/2006/relationships/image" Target="../media/image798.png"/><Relationship Id="rId22" Type="http://schemas.openxmlformats.org/officeDocument/2006/relationships/image" Target="../media/image799.png"/><Relationship Id="rId23" Type="http://schemas.openxmlformats.org/officeDocument/2006/relationships/image" Target="../media/image800.png"/><Relationship Id="rId24" Type="http://schemas.openxmlformats.org/officeDocument/2006/relationships/image" Target="../media/image801.png"/><Relationship Id="rId25" Type="http://schemas.openxmlformats.org/officeDocument/2006/relationships/image" Target="../media/image802.png"/><Relationship Id="rId26" Type="http://schemas.openxmlformats.org/officeDocument/2006/relationships/image" Target="../media/image803.png"/><Relationship Id="rId27" Type="http://schemas.openxmlformats.org/officeDocument/2006/relationships/image" Target="../media/image804.png"/><Relationship Id="rId28" Type="http://schemas.openxmlformats.org/officeDocument/2006/relationships/image" Target="../media/image805.png"/><Relationship Id="rId29" Type="http://schemas.openxmlformats.org/officeDocument/2006/relationships/image" Target="../media/image806.png"/><Relationship Id="rId30" Type="http://schemas.openxmlformats.org/officeDocument/2006/relationships/image" Target="../media/image807.png"/><Relationship Id="rId31" Type="http://schemas.openxmlformats.org/officeDocument/2006/relationships/image" Target="../media/image808.png"/><Relationship Id="rId32" Type="http://schemas.openxmlformats.org/officeDocument/2006/relationships/image" Target="../media/image809.png"/><Relationship Id="rId33" Type="http://schemas.openxmlformats.org/officeDocument/2006/relationships/image" Target="../media/image810.png"/><Relationship Id="rId34" Type="http://schemas.openxmlformats.org/officeDocument/2006/relationships/image" Target="../media/image811.png"/><Relationship Id="rId35" Type="http://schemas.openxmlformats.org/officeDocument/2006/relationships/image" Target="../media/image81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3.png"/><Relationship Id="rId3" Type="http://schemas.openxmlformats.org/officeDocument/2006/relationships/image" Target="../media/image814.png"/><Relationship Id="rId4" Type="http://schemas.openxmlformats.org/officeDocument/2006/relationships/image" Target="../media/image815.png"/><Relationship Id="rId5" Type="http://schemas.openxmlformats.org/officeDocument/2006/relationships/image" Target="../media/image816.png"/><Relationship Id="rId6" Type="http://schemas.openxmlformats.org/officeDocument/2006/relationships/image" Target="../media/image817.png"/><Relationship Id="rId7" Type="http://schemas.openxmlformats.org/officeDocument/2006/relationships/image" Target="../media/image818.png"/><Relationship Id="rId8" Type="http://schemas.openxmlformats.org/officeDocument/2006/relationships/image" Target="../media/image819.png"/><Relationship Id="rId9" Type="http://schemas.openxmlformats.org/officeDocument/2006/relationships/image" Target="../media/image820.png"/><Relationship Id="rId10" Type="http://schemas.openxmlformats.org/officeDocument/2006/relationships/image" Target="../media/image821.png"/><Relationship Id="rId11" Type="http://schemas.openxmlformats.org/officeDocument/2006/relationships/image" Target="../media/image822.png"/><Relationship Id="rId12" Type="http://schemas.openxmlformats.org/officeDocument/2006/relationships/image" Target="../media/image823.png"/><Relationship Id="rId13" Type="http://schemas.openxmlformats.org/officeDocument/2006/relationships/image" Target="../media/image824.png"/><Relationship Id="rId14" Type="http://schemas.openxmlformats.org/officeDocument/2006/relationships/image" Target="../media/image825.png"/><Relationship Id="rId15" Type="http://schemas.openxmlformats.org/officeDocument/2006/relationships/image" Target="../media/image826.png"/><Relationship Id="rId16" Type="http://schemas.openxmlformats.org/officeDocument/2006/relationships/image" Target="../media/image827.png"/><Relationship Id="rId17" Type="http://schemas.openxmlformats.org/officeDocument/2006/relationships/image" Target="../media/image828.png"/><Relationship Id="rId18" Type="http://schemas.openxmlformats.org/officeDocument/2006/relationships/image" Target="../media/image829.png"/><Relationship Id="rId19" Type="http://schemas.openxmlformats.org/officeDocument/2006/relationships/image" Target="../media/image830.png"/><Relationship Id="rId20" Type="http://schemas.openxmlformats.org/officeDocument/2006/relationships/image" Target="../media/image831.png"/><Relationship Id="rId21" Type="http://schemas.openxmlformats.org/officeDocument/2006/relationships/image" Target="../media/image832.png"/><Relationship Id="rId22" Type="http://schemas.openxmlformats.org/officeDocument/2006/relationships/image" Target="../media/image833.png"/><Relationship Id="rId23" Type="http://schemas.openxmlformats.org/officeDocument/2006/relationships/image" Target="../media/image834.png"/><Relationship Id="rId24" Type="http://schemas.openxmlformats.org/officeDocument/2006/relationships/image" Target="../media/image8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6.png"/><Relationship Id="rId3" Type="http://schemas.openxmlformats.org/officeDocument/2006/relationships/image" Target="../media/image837.png"/><Relationship Id="rId4" Type="http://schemas.openxmlformats.org/officeDocument/2006/relationships/image" Target="../media/image838.png"/><Relationship Id="rId5" Type="http://schemas.openxmlformats.org/officeDocument/2006/relationships/image" Target="../media/image839.png"/><Relationship Id="rId6" Type="http://schemas.openxmlformats.org/officeDocument/2006/relationships/image" Target="../media/image840.png"/><Relationship Id="rId7" Type="http://schemas.openxmlformats.org/officeDocument/2006/relationships/image" Target="../media/image841.png"/><Relationship Id="rId8" Type="http://schemas.openxmlformats.org/officeDocument/2006/relationships/image" Target="../media/image842.png"/><Relationship Id="rId9" Type="http://schemas.openxmlformats.org/officeDocument/2006/relationships/image" Target="../media/image843.png"/><Relationship Id="rId10" Type="http://schemas.openxmlformats.org/officeDocument/2006/relationships/image" Target="../media/image844.png"/><Relationship Id="rId11" Type="http://schemas.openxmlformats.org/officeDocument/2006/relationships/image" Target="../media/image845.png"/><Relationship Id="rId12" Type="http://schemas.openxmlformats.org/officeDocument/2006/relationships/image" Target="../media/image846.png"/><Relationship Id="rId13" Type="http://schemas.openxmlformats.org/officeDocument/2006/relationships/image" Target="../media/image847.png"/><Relationship Id="rId14" Type="http://schemas.openxmlformats.org/officeDocument/2006/relationships/image" Target="../media/image848.png"/><Relationship Id="rId15" Type="http://schemas.openxmlformats.org/officeDocument/2006/relationships/image" Target="../media/image849.png"/><Relationship Id="rId16" Type="http://schemas.openxmlformats.org/officeDocument/2006/relationships/image" Target="../media/image850.png"/><Relationship Id="rId17" Type="http://schemas.openxmlformats.org/officeDocument/2006/relationships/image" Target="../media/image851.png"/><Relationship Id="rId18" Type="http://schemas.openxmlformats.org/officeDocument/2006/relationships/image" Target="../media/image852.png"/><Relationship Id="rId19" Type="http://schemas.openxmlformats.org/officeDocument/2006/relationships/image" Target="../media/image853.png"/><Relationship Id="rId20" Type="http://schemas.openxmlformats.org/officeDocument/2006/relationships/image" Target="../media/image854.png"/><Relationship Id="rId21" Type="http://schemas.openxmlformats.org/officeDocument/2006/relationships/image" Target="../media/image855.png"/><Relationship Id="rId22" Type="http://schemas.openxmlformats.org/officeDocument/2006/relationships/image" Target="../media/image856.png"/><Relationship Id="rId23" Type="http://schemas.openxmlformats.org/officeDocument/2006/relationships/image" Target="../media/image857.png"/><Relationship Id="rId24" Type="http://schemas.openxmlformats.org/officeDocument/2006/relationships/image" Target="../media/image858.png"/><Relationship Id="rId25" Type="http://schemas.openxmlformats.org/officeDocument/2006/relationships/image" Target="../media/image859.png"/><Relationship Id="rId26" Type="http://schemas.openxmlformats.org/officeDocument/2006/relationships/image" Target="../media/image860.png"/><Relationship Id="rId27" Type="http://schemas.openxmlformats.org/officeDocument/2006/relationships/image" Target="../media/image86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2.png"/><Relationship Id="rId3" Type="http://schemas.openxmlformats.org/officeDocument/2006/relationships/image" Target="../media/image863.png"/><Relationship Id="rId4" Type="http://schemas.openxmlformats.org/officeDocument/2006/relationships/image" Target="../media/image864.png"/><Relationship Id="rId5" Type="http://schemas.openxmlformats.org/officeDocument/2006/relationships/image" Target="../media/image865.png"/><Relationship Id="rId6" Type="http://schemas.openxmlformats.org/officeDocument/2006/relationships/image" Target="../media/image866.png"/><Relationship Id="rId7" Type="http://schemas.openxmlformats.org/officeDocument/2006/relationships/image" Target="../media/image867.png"/><Relationship Id="rId8" Type="http://schemas.openxmlformats.org/officeDocument/2006/relationships/image" Target="../media/image868.png"/><Relationship Id="rId9" Type="http://schemas.openxmlformats.org/officeDocument/2006/relationships/image" Target="../media/image869.png"/><Relationship Id="rId10" Type="http://schemas.openxmlformats.org/officeDocument/2006/relationships/image" Target="../media/image870.png"/><Relationship Id="rId11" Type="http://schemas.openxmlformats.org/officeDocument/2006/relationships/image" Target="../media/image871.png"/><Relationship Id="rId12" Type="http://schemas.openxmlformats.org/officeDocument/2006/relationships/image" Target="../media/image872.png"/><Relationship Id="rId13" Type="http://schemas.openxmlformats.org/officeDocument/2006/relationships/image" Target="../media/image873.png"/><Relationship Id="rId14" Type="http://schemas.openxmlformats.org/officeDocument/2006/relationships/image" Target="../media/image874.png"/><Relationship Id="rId15" Type="http://schemas.openxmlformats.org/officeDocument/2006/relationships/image" Target="../media/image875.png"/><Relationship Id="rId16" Type="http://schemas.openxmlformats.org/officeDocument/2006/relationships/image" Target="../media/image876.png"/><Relationship Id="rId17" Type="http://schemas.openxmlformats.org/officeDocument/2006/relationships/image" Target="../media/image877.png"/><Relationship Id="rId18" Type="http://schemas.openxmlformats.org/officeDocument/2006/relationships/image" Target="../media/image878.png"/><Relationship Id="rId19" Type="http://schemas.openxmlformats.org/officeDocument/2006/relationships/image" Target="../media/image879.png"/><Relationship Id="rId20" Type="http://schemas.openxmlformats.org/officeDocument/2006/relationships/image" Target="../media/image880.png"/><Relationship Id="rId21" Type="http://schemas.openxmlformats.org/officeDocument/2006/relationships/image" Target="../media/image881.png"/><Relationship Id="rId22" Type="http://schemas.openxmlformats.org/officeDocument/2006/relationships/image" Target="../media/image88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3.png"/><Relationship Id="rId3" Type="http://schemas.openxmlformats.org/officeDocument/2006/relationships/image" Target="../media/image884.png"/><Relationship Id="rId4" Type="http://schemas.openxmlformats.org/officeDocument/2006/relationships/image" Target="../media/image885.png"/><Relationship Id="rId5" Type="http://schemas.openxmlformats.org/officeDocument/2006/relationships/image" Target="../media/image886.png"/><Relationship Id="rId6" Type="http://schemas.openxmlformats.org/officeDocument/2006/relationships/image" Target="../media/image887.png"/><Relationship Id="rId7" Type="http://schemas.openxmlformats.org/officeDocument/2006/relationships/image" Target="../media/image888.png"/><Relationship Id="rId8" Type="http://schemas.openxmlformats.org/officeDocument/2006/relationships/image" Target="../media/image889.png"/><Relationship Id="rId9" Type="http://schemas.openxmlformats.org/officeDocument/2006/relationships/image" Target="../media/image890.png"/><Relationship Id="rId10" Type="http://schemas.openxmlformats.org/officeDocument/2006/relationships/image" Target="../media/image89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Relationship Id="rId30" Type="http://schemas.openxmlformats.org/officeDocument/2006/relationships/image" Target="../media/image75.png"/><Relationship Id="rId31" Type="http://schemas.openxmlformats.org/officeDocument/2006/relationships/image" Target="../media/image76.png"/><Relationship Id="rId32" Type="http://schemas.openxmlformats.org/officeDocument/2006/relationships/image" Target="../media/image77.png"/><Relationship Id="rId33" Type="http://schemas.openxmlformats.org/officeDocument/2006/relationships/image" Target="../media/image78.png"/><Relationship Id="rId34" Type="http://schemas.openxmlformats.org/officeDocument/2006/relationships/image" Target="../media/image79.png"/><Relationship Id="rId35" Type="http://schemas.openxmlformats.org/officeDocument/2006/relationships/image" Target="../media/image80.png"/><Relationship Id="rId36" Type="http://schemas.openxmlformats.org/officeDocument/2006/relationships/image" Target="../media/image81.png"/><Relationship Id="rId37" Type="http://schemas.openxmlformats.org/officeDocument/2006/relationships/image" Target="../media/image82.png"/><Relationship Id="rId38" Type="http://schemas.openxmlformats.org/officeDocument/2006/relationships/image" Target="../media/image83.png"/><Relationship Id="rId39" Type="http://schemas.openxmlformats.org/officeDocument/2006/relationships/image" Target="../media/image84.png"/><Relationship Id="rId40" Type="http://schemas.openxmlformats.org/officeDocument/2006/relationships/image" Target="../media/image85.png"/><Relationship Id="rId41" Type="http://schemas.openxmlformats.org/officeDocument/2006/relationships/image" Target="../media/image86.png"/><Relationship Id="rId42" Type="http://schemas.openxmlformats.org/officeDocument/2006/relationships/image" Target="../media/image87.png"/><Relationship Id="rId43" Type="http://schemas.openxmlformats.org/officeDocument/2006/relationships/image" Target="../media/image88.png"/><Relationship Id="rId44" Type="http://schemas.openxmlformats.org/officeDocument/2006/relationships/image" Target="../media/image89.png"/><Relationship Id="rId45" Type="http://schemas.openxmlformats.org/officeDocument/2006/relationships/image" Target="../media/image90.png"/><Relationship Id="rId46" Type="http://schemas.openxmlformats.org/officeDocument/2006/relationships/image" Target="../media/image91.png"/><Relationship Id="rId47" Type="http://schemas.openxmlformats.org/officeDocument/2006/relationships/image" Target="../media/image92.png"/><Relationship Id="rId48" Type="http://schemas.openxmlformats.org/officeDocument/2006/relationships/image" Target="../media/image93.png"/><Relationship Id="rId49" Type="http://schemas.openxmlformats.org/officeDocument/2006/relationships/image" Target="../media/image94.png"/><Relationship Id="rId50" Type="http://schemas.openxmlformats.org/officeDocument/2006/relationships/image" Target="../media/image95.png"/><Relationship Id="rId51" Type="http://schemas.openxmlformats.org/officeDocument/2006/relationships/image" Target="../media/image96.png"/><Relationship Id="rId52" Type="http://schemas.openxmlformats.org/officeDocument/2006/relationships/image" Target="../media/image97.png"/><Relationship Id="rId53" Type="http://schemas.openxmlformats.org/officeDocument/2006/relationships/image" Target="../media/image98.png"/><Relationship Id="rId54" Type="http://schemas.openxmlformats.org/officeDocument/2006/relationships/image" Target="../media/image99.png"/><Relationship Id="rId55" Type="http://schemas.openxmlformats.org/officeDocument/2006/relationships/image" Target="../media/image100.png"/><Relationship Id="rId56" Type="http://schemas.openxmlformats.org/officeDocument/2006/relationships/image" Target="../media/image101.png"/><Relationship Id="rId57" Type="http://schemas.openxmlformats.org/officeDocument/2006/relationships/image" Target="../media/image102.png"/><Relationship Id="rId58" Type="http://schemas.openxmlformats.org/officeDocument/2006/relationships/image" Target="../media/image103.png"/><Relationship Id="rId59" Type="http://schemas.openxmlformats.org/officeDocument/2006/relationships/image" Target="../media/image104.png"/><Relationship Id="rId60" Type="http://schemas.openxmlformats.org/officeDocument/2006/relationships/image" Target="../media/image105.png"/><Relationship Id="rId61" Type="http://schemas.openxmlformats.org/officeDocument/2006/relationships/image" Target="../media/image106.png"/><Relationship Id="rId62" Type="http://schemas.openxmlformats.org/officeDocument/2006/relationships/image" Target="../media/image107.png"/><Relationship Id="rId63" Type="http://schemas.openxmlformats.org/officeDocument/2006/relationships/image" Target="../media/image108.png"/><Relationship Id="rId64" Type="http://schemas.openxmlformats.org/officeDocument/2006/relationships/image" Target="../media/image109.png"/><Relationship Id="rId65" Type="http://schemas.openxmlformats.org/officeDocument/2006/relationships/image" Target="../media/image110.png"/><Relationship Id="rId66" Type="http://schemas.openxmlformats.org/officeDocument/2006/relationships/image" Target="../media/image111.png"/><Relationship Id="rId67" Type="http://schemas.openxmlformats.org/officeDocument/2006/relationships/image" Target="../media/image112.png"/><Relationship Id="rId68" Type="http://schemas.openxmlformats.org/officeDocument/2006/relationships/image" Target="../media/image113.png"/><Relationship Id="rId69" Type="http://schemas.openxmlformats.org/officeDocument/2006/relationships/image" Target="../media/image114.png"/><Relationship Id="rId70" Type="http://schemas.openxmlformats.org/officeDocument/2006/relationships/image" Target="../media/image115.png"/><Relationship Id="rId71" Type="http://schemas.openxmlformats.org/officeDocument/2006/relationships/image" Target="../media/image116.png"/><Relationship Id="rId72" Type="http://schemas.openxmlformats.org/officeDocument/2006/relationships/image" Target="../media/image117.png"/><Relationship Id="rId73" Type="http://schemas.openxmlformats.org/officeDocument/2006/relationships/image" Target="../media/image118.png"/><Relationship Id="rId74" Type="http://schemas.openxmlformats.org/officeDocument/2006/relationships/image" Target="../media/image119.png"/><Relationship Id="rId75" Type="http://schemas.openxmlformats.org/officeDocument/2006/relationships/image" Target="../media/image120.png"/><Relationship Id="rId76" Type="http://schemas.openxmlformats.org/officeDocument/2006/relationships/image" Target="../media/image121.png"/><Relationship Id="rId77" Type="http://schemas.openxmlformats.org/officeDocument/2006/relationships/image" Target="../media/image122.png"/><Relationship Id="rId78" Type="http://schemas.openxmlformats.org/officeDocument/2006/relationships/image" Target="../media/image123.png"/><Relationship Id="rId79" Type="http://schemas.openxmlformats.org/officeDocument/2006/relationships/image" Target="../media/image124.png"/><Relationship Id="rId80" Type="http://schemas.openxmlformats.org/officeDocument/2006/relationships/image" Target="../media/image125.png"/><Relationship Id="rId81" Type="http://schemas.openxmlformats.org/officeDocument/2006/relationships/image" Target="../media/image126.png"/><Relationship Id="rId82" Type="http://schemas.openxmlformats.org/officeDocument/2006/relationships/image" Target="../media/image127.png"/><Relationship Id="rId83" Type="http://schemas.openxmlformats.org/officeDocument/2006/relationships/image" Target="../media/image128.png"/><Relationship Id="rId84" Type="http://schemas.openxmlformats.org/officeDocument/2006/relationships/image" Target="../media/image1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25" Type="http://schemas.openxmlformats.org/officeDocument/2006/relationships/image" Target="../media/image164.png"/><Relationship Id="rId26" Type="http://schemas.openxmlformats.org/officeDocument/2006/relationships/image" Target="../media/image165.png"/><Relationship Id="rId27" Type="http://schemas.openxmlformats.org/officeDocument/2006/relationships/image" Target="../media/image166.png"/><Relationship Id="rId28" Type="http://schemas.openxmlformats.org/officeDocument/2006/relationships/image" Target="../media/image167.png"/><Relationship Id="rId29" Type="http://schemas.openxmlformats.org/officeDocument/2006/relationships/image" Target="../media/image168.png"/><Relationship Id="rId30" Type="http://schemas.openxmlformats.org/officeDocument/2006/relationships/image" Target="../media/image169.png"/><Relationship Id="rId31" Type="http://schemas.openxmlformats.org/officeDocument/2006/relationships/image" Target="../media/image170.png"/><Relationship Id="rId32" Type="http://schemas.openxmlformats.org/officeDocument/2006/relationships/image" Target="../media/image171.png"/><Relationship Id="rId33" Type="http://schemas.openxmlformats.org/officeDocument/2006/relationships/image" Target="../media/image172.png"/><Relationship Id="rId34" Type="http://schemas.openxmlformats.org/officeDocument/2006/relationships/image" Target="../media/image173.png"/><Relationship Id="rId35" Type="http://schemas.openxmlformats.org/officeDocument/2006/relationships/image" Target="../media/image174.png"/><Relationship Id="rId36" Type="http://schemas.openxmlformats.org/officeDocument/2006/relationships/image" Target="../media/image175.png"/><Relationship Id="rId37" Type="http://schemas.openxmlformats.org/officeDocument/2006/relationships/image" Target="../media/image176.png"/><Relationship Id="rId38" Type="http://schemas.openxmlformats.org/officeDocument/2006/relationships/image" Target="../media/image177.png"/><Relationship Id="rId39" Type="http://schemas.openxmlformats.org/officeDocument/2006/relationships/image" Target="../media/image178.png"/><Relationship Id="rId40" Type="http://schemas.openxmlformats.org/officeDocument/2006/relationships/image" Target="../media/image179.png"/><Relationship Id="rId41" Type="http://schemas.openxmlformats.org/officeDocument/2006/relationships/image" Target="../media/image180.png"/><Relationship Id="rId42" Type="http://schemas.openxmlformats.org/officeDocument/2006/relationships/image" Target="../media/image181.png"/><Relationship Id="rId43" Type="http://schemas.openxmlformats.org/officeDocument/2006/relationships/image" Target="../media/image18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215.png"/><Relationship Id="rId21" Type="http://schemas.openxmlformats.org/officeDocument/2006/relationships/image" Target="../media/image216.png"/><Relationship Id="rId22" Type="http://schemas.openxmlformats.org/officeDocument/2006/relationships/image" Target="../media/image217.png"/><Relationship Id="rId23" Type="http://schemas.openxmlformats.org/officeDocument/2006/relationships/image" Target="../media/image218.png"/><Relationship Id="rId24" Type="http://schemas.openxmlformats.org/officeDocument/2006/relationships/image" Target="../media/image219.png"/><Relationship Id="rId25" Type="http://schemas.openxmlformats.org/officeDocument/2006/relationships/image" Target="../media/image220.png"/><Relationship Id="rId26" Type="http://schemas.openxmlformats.org/officeDocument/2006/relationships/image" Target="../media/image221.png"/><Relationship Id="rId27" Type="http://schemas.openxmlformats.org/officeDocument/2006/relationships/image" Target="../media/image222.png"/><Relationship Id="rId28" Type="http://schemas.openxmlformats.org/officeDocument/2006/relationships/image" Target="../media/image223.png"/><Relationship Id="rId29" Type="http://schemas.openxmlformats.org/officeDocument/2006/relationships/image" Target="../media/image224.png"/><Relationship Id="rId30" Type="http://schemas.openxmlformats.org/officeDocument/2006/relationships/image" Target="../media/image225.png"/><Relationship Id="rId31" Type="http://schemas.openxmlformats.org/officeDocument/2006/relationships/image" Target="../media/image226.png"/><Relationship Id="rId32" Type="http://schemas.openxmlformats.org/officeDocument/2006/relationships/image" Target="../media/image22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Relationship Id="rId21" Type="http://schemas.openxmlformats.org/officeDocument/2006/relationships/image" Target="../media/image247.png"/><Relationship Id="rId22" Type="http://schemas.openxmlformats.org/officeDocument/2006/relationships/image" Target="../media/image248.png"/><Relationship Id="rId23" Type="http://schemas.openxmlformats.org/officeDocument/2006/relationships/image" Target="../media/image249.png"/><Relationship Id="rId24" Type="http://schemas.openxmlformats.org/officeDocument/2006/relationships/image" Target="../media/image250.png"/><Relationship Id="rId25" Type="http://schemas.openxmlformats.org/officeDocument/2006/relationships/image" Target="../media/image25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52446" y="2696074"/>
            <a:ext cx="3917842" cy="3917842"/>
            <a:chOff x="12852446" y="2696074"/>
            <a:chExt cx="3917842" cy="3917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852446" y="269607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52446" y="-30535"/>
            <a:ext cx="3917842" cy="3917842"/>
            <a:chOff x="12852446" y="-30535"/>
            <a:chExt cx="3917842" cy="3917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52446" y="-30535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2446" y="-2757144"/>
            <a:ext cx="3917842" cy="3917842"/>
            <a:chOff x="12852446" y="-2757144"/>
            <a:chExt cx="3917842" cy="391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52446" y="-2757144"/>
              <a:ext cx="3917842" cy="39178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873" y="1276395"/>
            <a:ext cx="7216888" cy="21749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853" y="5616263"/>
            <a:ext cx="6652179" cy="7348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52446" y="8149293"/>
            <a:ext cx="3917842" cy="3917842"/>
            <a:chOff x="12852446" y="8149293"/>
            <a:chExt cx="3917842" cy="3917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852446" y="8149293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69630" y="5422684"/>
            <a:ext cx="3917842" cy="3917842"/>
            <a:chOff x="12769630" y="5422684"/>
            <a:chExt cx="3917842" cy="39178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769630" y="542268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9995538"/>
            <a:ext cx="18438095" cy="299700"/>
            <a:chOff x="0" y="9995538"/>
            <a:chExt cx="18438095" cy="2997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995538"/>
              <a:ext cx="18438095" cy="2997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35322" y="2551375"/>
            <a:ext cx="635788" cy="570538"/>
            <a:chOff x="7035322" y="2551375"/>
            <a:chExt cx="635788" cy="5705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5322" y="2551375"/>
              <a:ext cx="635788" cy="57053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3834" y="5211541"/>
            <a:ext cx="2890186" cy="722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942704" y="2397263"/>
            <a:ext cx="9229254" cy="2520019"/>
            <a:chOff x="-1942704" y="2397263"/>
            <a:chExt cx="9229254" cy="2520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019464" y="1505294"/>
              <a:ext cx="12491544" cy="499881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5075" y="1470626"/>
              <a:ext cx="7442668" cy="50951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5557" y="9248421"/>
            <a:ext cx="4459180" cy="58660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6844" y="417541"/>
            <a:ext cx="4248644" cy="523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67872" y="-140156"/>
            <a:ext cx="3917842" cy="6644451"/>
            <a:chOff x="14367872" y="-140156"/>
            <a:chExt cx="3917842" cy="66444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367872" y="2586453"/>
              <a:ext cx="3917842" cy="3917842"/>
              <a:chOff x="14367872" y="2586453"/>
              <a:chExt cx="3917842" cy="391784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4367872" y="2586453"/>
                <a:ext cx="3917842" cy="391784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367872" y="-140156"/>
              <a:ext cx="3917842" cy="3917842"/>
              <a:chOff x="14367872" y="-140156"/>
              <a:chExt cx="3917842" cy="39178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4367872" y="-140156"/>
                <a:ext cx="3917842" cy="391784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47468" y="2305974"/>
            <a:ext cx="417709" cy="417709"/>
            <a:chOff x="1347468" y="2305974"/>
            <a:chExt cx="417709" cy="4177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878" y="2124384"/>
              <a:ext cx="835418" cy="83541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7468" y="2305974"/>
              <a:ext cx="417709" cy="417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6846" y="2305974"/>
            <a:ext cx="417709" cy="417709"/>
            <a:chOff x="1066846" y="2305974"/>
            <a:chExt cx="417709" cy="4177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846" y="2305974"/>
              <a:ext cx="417709" cy="4177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31388" y="5514752"/>
            <a:ext cx="20685097" cy="3731677"/>
            <a:chOff x="-1231388" y="5514752"/>
            <a:chExt cx="20685097" cy="37316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31388" y="5514752"/>
              <a:ext cx="20685097" cy="37316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2473" y="7378830"/>
            <a:ext cx="2090934" cy="35714"/>
            <a:chOff x="3402473" y="7378830"/>
            <a:chExt cx="2090934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402473" y="7378830"/>
              <a:ext cx="209093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97218" y="7324985"/>
            <a:ext cx="2090934" cy="35714"/>
            <a:chOff x="7897218" y="7324985"/>
            <a:chExt cx="2090934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897218" y="7324985"/>
              <a:ext cx="2090934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66819" y="7346637"/>
            <a:ext cx="2090934" cy="35714"/>
            <a:chOff x="12666819" y="7346637"/>
            <a:chExt cx="2090934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666819" y="7346637"/>
              <a:ext cx="2090934" cy="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796" y="626796"/>
            <a:ext cx="4248644" cy="5232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228" y="2653943"/>
            <a:ext cx="2924544" cy="260371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1538" y="5905416"/>
            <a:ext cx="1065855" cy="132876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8927" y="6895024"/>
            <a:ext cx="3379379" cy="10394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93896" y="5883417"/>
            <a:ext cx="1151569" cy="13287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13124" y="6891972"/>
            <a:ext cx="1977990" cy="10397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31672" y="5797701"/>
            <a:ext cx="1170617" cy="13287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9466" y="6926553"/>
            <a:ext cx="3740990" cy="9955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65005" y="5823100"/>
            <a:ext cx="1180141" cy="132876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28857" y="6891972"/>
            <a:ext cx="2556114" cy="10397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7946" y="8547983"/>
            <a:ext cx="1319815" cy="543431"/>
            <a:chOff x="15677946" y="8547983"/>
            <a:chExt cx="1319815" cy="5434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090247" y="8183900"/>
              <a:ext cx="543431" cy="1271597"/>
              <a:chOff x="16090247" y="8183900"/>
              <a:chExt cx="543431" cy="12715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6090247" y="8183900"/>
                <a:ext cx="543431" cy="127159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37957" y="8619701"/>
              <a:ext cx="1698032" cy="49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312293" y="1191561"/>
            <a:ext cx="47518323" cy="11948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57477" y="-2828160"/>
            <a:ext cx="543431" cy="15287785"/>
            <a:chOff x="11057477" y="-2828160"/>
            <a:chExt cx="543431" cy="15287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057477" y="-2828160"/>
              <a:ext cx="543431" cy="152877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2390" y="4579175"/>
            <a:ext cx="1751175" cy="5453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77134" y="5831157"/>
            <a:ext cx="543431" cy="2631758"/>
            <a:chOff x="10777134" y="5831157"/>
            <a:chExt cx="543431" cy="26317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0777134" y="5831157"/>
              <a:ext cx="543431" cy="26317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21061" y="7152872"/>
            <a:ext cx="587625" cy="1870142"/>
            <a:chOff x="12721061" y="7152872"/>
            <a:chExt cx="587625" cy="18701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2721061" y="7152872"/>
              <a:ext cx="587625" cy="18701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70309" y="6010846"/>
            <a:ext cx="4118692" cy="505726"/>
            <a:chOff x="7270309" y="6010846"/>
            <a:chExt cx="4118692" cy="5057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713384" y="4840956"/>
              <a:ext cx="505726" cy="2845507"/>
              <a:chOff x="9713384" y="4840956"/>
              <a:chExt cx="505726" cy="284550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9713384" y="4840956"/>
                <a:ext cx="505726" cy="284550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9729" y="6043715"/>
              <a:ext cx="5523509" cy="545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60183" y="7124443"/>
            <a:ext cx="498647" cy="3390510"/>
            <a:chOff x="15160183" y="7124443"/>
            <a:chExt cx="498647" cy="33905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5160183" y="7124443"/>
              <a:ext cx="498647" cy="33905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09152" y="8549057"/>
            <a:ext cx="3109133" cy="6196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14043" y="4163706"/>
            <a:ext cx="526922" cy="1320561"/>
            <a:chOff x="6014043" y="4163706"/>
            <a:chExt cx="526922" cy="13205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6014043" y="4163706"/>
              <a:ext cx="526922" cy="13205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41535" y="-2043626"/>
            <a:ext cx="543431" cy="15188406"/>
            <a:chOff x="10941535" y="-2043626"/>
            <a:chExt cx="543431" cy="151884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941535" y="-2043626"/>
              <a:ext cx="543431" cy="151884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74065" y="5278861"/>
            <a:ext cx="3792487" cy="543431"/>
            <a:chOff x="5374065" y="5278861"/>
            <a:chExt cx="3792487" cy="5434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0705" y="5314020"/>
              <a:ext cx="5394918" cy="54539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279199" y="4626826"/>
              <a:ext cx="543431" cy="1847501"/>
              <a:chOff x="7279199" y="4626826"/>
              <a:chExt cx="543431" cy="184750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6200000">
                <a:off x="7279199" y="4626826"/>
                <a:ext cx="543431" cy="184750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865804" y="-387998"/>
            <a:ext cx="543431" cy="15070069"/>
            <a:chOff x="10865804" y="-387998"/>
            <a:chExt cx="543431" cy="150700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10865804" y="-387998"/>
              <a:ext cx="543431" cy="150700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74085" y="-1211065"/>
            <a:ext cx="543431" cy="14987254"/>
            <a:chOff x="10874085" y="-1211065"/>
            <a:chExt cx="543431" cy="149872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10874085" y="-1211065"/>
              <a:ext cx="543431" cy="149872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98264" y="231477"/>
            <a:ext cx="543431" cy="15668737"/>
            <a:chOff x="11198264" y="231477"/>
            <a:chExt cx="543431" cy="156687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11198264" y="231477"/>
              <a:ext cx="543431" cy="156687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68126" y="1315467"/>
            <a:ext cx="543431" cy="15008462"/>
            <a:chOff x="10868126" y="1315467"/>
            <a:chExt cx="543431" cy="150084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10868126" y="1315467"/>
              <a:ext cx="543431" cy="1500846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44788" y="4529015"/>
            <a:ext cx="4713696" cy="65937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7388550" y="8994463"/>
            <a:ext cx="597843" cy="1379419"/>
            <a:chOff x="17388550" y="8994463"/>
            <a:chExt cx="597843" cy="137941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17388550" y="8994463"/>
              <a:ext cx="597843" cy="137941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81741" y="6024507"/>
            <a:ext cx="4971553" cy="65937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50473" y="5327577"/>
            <a:ext cx="5288877" cy="65937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167798" y="6906538"/>
            <a:ext cx="4628248" cy="65937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27027" y="7840869"/>
            <a:ext cx="6575982" cy="6328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917483" y="8574226"/>
            <a:ext cx="6363153" cy="63282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01142" y="9440163"/>
            <a:ext cx="2150610" cy="63282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28375" y="3484257"/>
            <a:ext cx="7642112" cy="102236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83732" y="4600271"/>
            <a:ext cx="2625415" cy="542586"/>
            <a:chOff x="483732" y="4600271"/>
            <a:chExt cx="2625415" cy="5425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3732" y="4600271"/>
              <a:ext cx="2625415" cy="5425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83732" y="5278861"/>
            <a:ext cx="2625415" cy="542586"/>
            <a:chOff x="483732" y="5278861"/>
            <a:chExt cx="2625415" cy="54258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3732" y="5278861"/>
              <a:ext cx="2625415" cy="5425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83732" y="6010846"/>
            <a:ext cx="2625415" cy="542586"/>
            <a:chOff x="483732" y="6010846"/>
            <a:chExt cx="2625415" cy="54258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3732" y="6010846"/>
              <a:ext cx="2625415" cy="5425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83732" y="8623367"/>
            <a:ext cx="2625415" cy="542586"/>
            <a:chOff x="483732" y="8623367"/>
            <a:chExt cx="2625415" cy="54258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3732" y="8623367"/>
              <a:ext cx="2625415" cy="5425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893324" y="2078178"/>
            <a:ext cx="542257" cy="15222657"/>
            <a:chOff x="10893324" y="2078178"/>
            <a:chExt cx="542257" cy="1522265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10893324" y="2078178"/>
              <a:ext cx="542257" cy="1522265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37522" y="7195979"/>
            <a:ext cx="5354724" cy="140833"/>
            <a:chOff x="937522" y="7195979"/>
            <a:chExt cx="5354724" cy="14083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937522" y="7195979"/>
              <a:ext cx="5354724" cy="140833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09858" y="4647868"/>
            <a:ext cx="2024827" cy="577037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3205" y="5334485"/>
            <a:ext cx="3024084" cy="557093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4586" y="6074427"/>
            <a:ext cx="3346836" cy="48797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483732" y="6809298"/>
            <a:ext cx="2625415" cy="542586"/>
            <a:chOff x="483732" y="6809298"/>
            <a:chExt cx="2625415" cy="54258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483732" y="6809298"/>
              <a:ext cx="2625415" cy="542586"/>
              <a:chOff x="483732" y="6809298"/>
              <a:chExt cx="2625415" cy="54258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483732" y="6809298"/>
                <a:ext cx="2625415" cy="542586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626" y="6873637"/>
              <a:ext cx="3153966" cy="51636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83732" y="7794130"/>
            <a:ext cx="2625415" cy="542586"/>
            <a:chOff x="483732" y="7794130"/>
            <a:chExt cx="2625415" cy="54258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483732" y="7794130"/>
              <a:ext cx="2625415" cy="542586"/>
              <a:chOff x="483732" y="7794130"/>
              <a:chExt cx="2625415" cy="542586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483732" y="7794130"/>
                <a:ext cx="2625415" cy="542586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8219" y="7793006"/>
              <a:ext cx="2365409" cy="731685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-44380" y="8661748"/>
            <a:ext cx="3400822" cy="572260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83732" y="9385252"/>
            <a:ext cx="2767204" cy="542586"/>
            <a:chOff x="483732" y="9385252"/>
            <a:chExt cx="2767204" cy="542586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483732" y="9385252"/>
              <a:ext cx="2625415" cy="542586"/>
              <a:chOff x="483732" y="9385252"/>
              <a:chExt cx="2625415" cy="542586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483732" y="9385252"/>
                <a:ext cx="2625415" cy="542586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-314408" y="9384474"/>
              <a:ext cx="3769710" cy="645158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433514" y="6870819"/>
            <a:ext cx="1894747" cy="627699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796547" y="7821360"/>
            <a:ext cx="1846899" cy="627699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810506" y="9418513"/>
            <a:ext cx="1624562" cy="625553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2456646" y="636107"/>
            <a:ext cx="14547591" cy="2756419"/>
            <a:chOff x="2456646" y="636107"/>
            <a:chExt cx="14547591" cy="275641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451769" y="1103344"/>
              <a:ext cx="4266545" cy="2253111"/>
              <a:chOff x="3451769" y="1103344"/>
              <a:chExt cx="4266545" cy="2253111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465560" y="123853"/>
                <a:ext cx="8533090" cy="4506221"/>
              </a:xfrm>
              <a:prstGeom prst="rect">
                <a:avLst/>
              </a:prstGeom>
            </p:spPr>
          </p:pic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3451769" y="1103344"/>
                <a:ext cx="4266545" cy="2253111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8302337" y="1093727"/>
              <a:ext cx="4029266" cy="2253111"/>
              <a:chOff x="8302337" y="1093727"/>
              <a:chExt cx="4029266" cy="2253111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6434767" y="114235"/>
                <a:ext cx="8058531" cy="4506221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8302337" y="1093727"/>
                <a:ext cx="4029266" cy="2253111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432569" y="564190"/>
              <a:ext cx="949450" cy="772984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587535" y="2989868"/>
              <a:ext cx="5841497" cy="632344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12364889" y="1060198"/>
              <a:ext cx="4639347" cy="2257143"/>
              <a:chOff x="12364889" y="1060198"/>
              <a:chExt cx="4639347" cy="2257143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13080427" y="1060198"/>
                <a:ext cx="3917334" cy="2253111"/>
                <a:chOff x="13080427" y="1060198"/>
                <a:chExt cx="3917334" cy="2253111"/>
              </a:xfrm>
            </p:grpSpPr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11268823" y="80706"/>
                  <a:ext cx="7834669" cy="4506221"/>
                </a:xfrm>
                <a:prstGeom prst="rect">
                  <a:avLst/>
                </a:prstGeom>
              </p:spPr>
            </p:pic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>
                  <a:off x="13080427" y="1060198"/>
                  <a:ext cx="3917334" cy="2253111"/>
                </a:xfrm>
                <a:prstGeom prst="rect">
                  <a:avLst/>
                </a:prstGeom>
              </p:spPr>
            </p:pic>
          </p:grpSp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1471424" y="2860357"/>
                <a:ext cx="5267125" cy="632344"/>
              </a:xfrm>
              <a:prstGeom prst="rect">
                <a:avLst/>
              </a:prstGeom>
            </p:spPr>
          </p:pic>
        </p:grpSp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198326" y="547425"/>
              <a:ext cx="729212" cy="772984"/>
            </a:xfrm>
            <a:prstGeom prst="rect">
              <a:avLst/>
            </a:prstGeom>
          </p:spPr>
        </p:pic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058840" y="547425"/>
              <a:ext cx="1111974" cy="772984"/>
            </a:xfrm>
            <a:prstGeom prst="rect">
              <a:avLst/>
            </a:prstGeom>
          </p:spPr>
        </p:pic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97429" y="2953792"/>
              <a:ext cx="5632868" cy="632344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305108" y="66164"/>
            <a:ext cx="2076495" cy="12664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750" y="942091"/>
            <a:ext cx="16900213" cy="8858737"/>
            <a:chOff x="692750" y="942091"/>
            <a:chExt cx="16900213" cy="8858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2801" y="-3342722"/>
              <a:ext cx="33800427" cy="1771747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750" y="942091"/>
              <a:ext cx="16900213" cy="8858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95818" y="4910480"/>
            <a:ext cx="3852489" cy="1256472"/>
            <a:chOff x="12895818" y="4910480"/>
            <a:chExt cx="3852489" cy="12564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5818" y="4910480"/>
              <a:ext cx="3852489" cy="12564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79552" y="3598200"/>
            <a:ext cx="1278238" cy="966110"/>
            <a:chOff x="13279552" y="3598200"/>
            <a:chExt cx="1278238" cy="9661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79552" y="3598200"/>
              <a:ext cx="1278238" cy="9661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38004" y="3564813"/>
            <a:ext cx="1322412" cy="999497"/>
            <a:chOff x="14938004" y="3564813"/>
            <a:chExt cx="1322412" cy="9994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38004" y="3564813"/>
              <a:ext cx="1322412" cy="9994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81841" y="5897864"/>
            <a:ext cx="2080441" cy="1040221"/>
            <a:chOff x="13781841" y="5897864"/>
            <a:chExt cx="2080441" cy="10402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1841" y="5897864"/>
              <a:ext cx="2080441" cy="10402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108" y="122916"/>
            <a:ext cx="2147476" cy="12001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3563" y="2254462"/>
            <a:ext cx="3425588" cy="923788"/>
            <a:chOff x="5453563" y="2254462"/>
            <a:chExt cx="3425588" cy="9237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3563" y="2254462"/>
              <a:ext cx="3425588" cy="923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0310" y="2254462"/>
            <a:ext cx="3425588" cy="850496"/>
            <a:chOff x="9140310" y="2254462"/>
            <a:chExt cx="3425588" cy="8504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0310" y="2254462"/>
              <a:ext cx="3425588" cy="8504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87807" y="2291782"/>
            <a:ext cx="3435237" cy="849148"/>
            <a:chOff x="13087807" y="2291782"/>
            <a:chExt cx="3435237" cy="8491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87807" y="2291782"/>
              <a:ext cx="3435237" cy="8491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53563" y="2586401"/>
            <a:ext cx="3425588" cy="4687194"/>
            <a:chOff x="5453563" y="2586401"/>
            <a:chExt cx="3425588" cy="46871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3563" y="2586401"/>
              <a:ext cx="3425588" cy="46871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55756" y="2586401"/>
            <a:ext cx="3425588" cy="6007998"/>
            <a:chOff x="1755756" y="2586401"/>
            <a:chExt cx="3425588" cy="60079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5756" y="2586401"/>
              <a:ext cx="3425588" cy="60079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0310" y="2569838"/>
            <a:ext cx="3425588" cy="4703757"/>
            <a:chOff x="9140310" y="2569838"/>
            <a:chExt cx="3425588" cy="47037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0310" y="2569838"/>
              <a:ext cx="3425588" cy="47037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4370" y="2586401"/>
            <a:ext cx="3425588" cy="4687194"/>
            <a:chOff x="13104370" y="2586401"/>
            <a:chExt cx="3425588" cy="46871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04370" y="2586401"/>
              <a:ext cx="3425588" cy="46871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5756" y="2254462"/>
            <a:ext cx="3425588" cy="907225"/>
            <a:chOff x="1755756" y="2254462"/>
            <a:chExt cx="3425588" cy="90722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5756" y="2254462"/>
              <a:ext cx="3425588" cy="9072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91015" y="3491606"/>
            <a:ext cx="1113915" cy="1113915"/>
            <a:chOff x="2091015" y="3491606"/>
            <a:chExt cx="1113915" cy="11139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1015" y="3491606"/>
              <a:ext cx="1113915" cy="11139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99399" y="3491606"/>
            <a:ext cx="1192063" cy="1151596"/>
            <a:chOff x="3599399" y="3491606"/>
            <a:chExt cx="1192063" cy="11515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99399" y="3491606"/>
              <a:ext cx="1192063" cy="11515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001384" y="5299473"/>
            <a:ext cx="1203546" cy="1203546"/>
            <a:chOff x="2001384" y="5299473"/>
            <a:chExt cx="1203546" cy="12035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01384" y="5299473"/>
              <a:ext cx="1203546" cy="12035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599399" y="5383420"/>
            <a:ext cx="1192063" cy="1192063"/>
            <a:chOff x="3599399" y="5383420"/>
            <a:chExt cx="1192063" cy="119206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99399" y="5383420"/>
              <a:ext cx="1192063" cy="11920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514604" y="7170904"/>
            <a:ext cx="1939208" cy="1001841"/>
            <a:chOff x="2514604" y="7170904"/>
            <a:chExt cx="1939208" cy="10018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14604" y="7170904"/>
              <a:ext cx="1939208" cy="10018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607519" y="5229692"/>
            <a:ext cx="1381202" cy="1381202"/>
            <a:chOff x="5607519" y="5229692"/>
            <a:chExt cx="1381202" cy="138120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07519" y="5229692"/>
              <a:ext cx="1381202" cy="13812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607519" y="3433820"/>
            <a:ext cx="3071215" cy="1196362"/>
            <a:chOff x="5607519" y="3433820"/>
            <a:chExt cx="3071215" cy="119636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07519" y="3433820"/>
              <a:ext cx="3071215" cy="119636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217762" y="5270185"/>
            <a:ext cx="1211149" cy="1232834"/>
            <a:chOff x="7217762" y="5270185"/>
            <a:chExt cx="1211149" cy="123283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17762" y="5270185"/>
              <a:ext cx="1211149" cy="123283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557736" y="3420884"/>
            <a:ext cx="1024447" cy="1024447"/>
            <a:chOff x="9557736" y="3420884"/>
            <a:chExt cx="1024447" cy="102444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57736" y="3420884"/>
              <a:ext cx="1024447" cy="102444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057206" y="3433820"/>
            <a:ext cx="1256843" cy="1011511"/>
            <a:chOff x="11057206" y="3433820"/>
            <a:chExt cx="1256843" cy="101151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57206" y="3433820"/>
              <a:ext cx="1256843" cy="101151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057206" y="5325604"/>
            <a:ext cx="1195283" cy="1195283"/>
            <a:chOff x="11057206" y="5325604"/>
            <a:chExt cx="1195283" cy="119528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57206" y="5325604"/>
              <a:ext cx="1195283" cy="11952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83499" y="5249414"/>
            <a:ext cx="1372920" cy="1372920"/>
            <a:chOff x="9383499" y="5249414"/>
            <a:chExt cx="1372920" cy="137292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83499" y="5249414"/>
              <a:ext cx="1372920" cy="137292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861814" y="3598200"/>
            <a:ext cx="1585040" cy="675328"/>
            <a:chOff x="14861814" y="3598200"/>
            <a:chExt cx="1585040" cy="67532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861814" y="3598200"/>
              <a:ext cx="1585040" cy="67532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544987" y="2113055"/>
            <a:ext cx="2007352" cy="1304552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604409" y="2117607"/>
            <a:ext cx="3262742" cy="1304552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239723" y="2079931"/>
            <a:ext cx="3408390" cy="130455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226485" y="2240550"/>
            <a:ext cx="2938352" cy="114900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940191" y="4508591"/>
            <a:ext cx="1541837" cy="817380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562686" y="4535257"/>
            <a:ext cx="1536780" cy="81738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472829" y="6549753"/>
            <a:ext cx="1234276" cy="76547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955610" y="8037733"/>
            <a:ext cx="1415485" cy="82690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20743" y="6530705"/>
            <a:ext cx="1633599" cy="765476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548467" y="4524495"/>
            <a:ext cx="1205961" cy="80785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813630" y="4644095"/>
            <a:ext cx="899609" cy="735295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500009" y="4710952"/>
            <a:ext cx="1472574" cy="489107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857629" y="6446057"/>
            <a:ext cx="1086628" cy="817380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285981" y="6463200"/>
            <a:ext cx="1493371" cy="82690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459295" y="4501076"/>
            <a:ext cx="1399904" cy="765476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969619" y="4501076"/>
            <a:ext cx="1624799" cy="765476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151429" y="6435467"/>
            <a:ext cx="1298456" cy="1096742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318924" y="6352848"/>
            <a:ext cx="1666037" cy="817380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343619" y="4511667"/>
            <a:ext cx="1286390" cy="914828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170953" y="4448029"/>
            <a:ext cx="1410514" cy="914828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046286" y="5681505"/>
            <a:ext cx="1778400" cy="614029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4044324" y="6705819"/>
            <a:ext cx="1723714" cy="6315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8987" y="923043"/>
            <a:ext cx="15618883" cy="9362671"/>
            <a:chOff x="1408987" y="923043"/>
            <a:chExt cx="15618883" cy="93626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987" y="923043"/>
              <a:ext cx="15618883" cy="93626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108" y="122916"/>
            <a:ext cx="2312123" cy="12001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4838" y="1252872"/>
            <a:ext cx="16900213" cy="8767832"/>
            <a:chOff x="624838" y="1252872"/>
            <a:chExt cx="16900213" cy="876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2196" y="-2987971"/>
              <a:ext cx="33800427" cy="175356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38" y="1252872"/>
              <a:ext cx="16900213" cy="8767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2927" y="2577614"/>
            <a:ext cx="16216659" cy="7113506"/>
            <a:chOff x="1182927" y="2577614"/>
            <a:chExt cx="16216659" cy="71135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927" y="2577614"/>
              <a:ext cx="16216659" cy="71135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108" y="122916"/>
            <a:ext cx="2185399" cy="12001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2927" y="4053778"/>
            <a:ext cx="2484333" cy="873758"/>
            <a:chOff x="1182927" y="4053778"/>
            <a:chExt cx="2484333" cy="8737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2927" y="4053778"/>
              <a:ext cx="2484333" cy="8737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7491" y="4116879"/>
            <a:ext cx="3445928" cy="909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76054" y="4020652"/>
            <a:ext cx="2484333" cy="873758"/>
            <a:chOff x="3876054" y="4020652"/>
            <a:chExt cx="2484333" cy="8737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76054" y="4020652"/>
              <a:ext cx="2484333" cy="873758"/>
              <a:chOff x="3876054" y="4020652"/>
              <a:chExt cx="2484333" cy="87375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76054" y="4020652"/>
                <a:ext cx="2484333" cy="87375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0077" y="4067190"/>
              <a:ext cx="3398308" cy="9093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4542" y="4053778"/>
            <a:ext cx="2484333" cy="873758"/>
            <a:chOff x="6484542" y="4053778"/>
            <a:chExt cx="2484333" cy="87375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484542" y="4053778"/>
              <a:ext cx="2484333" cy="873758"/>
              <a:chOff x="6484542" y="4053778"/>
              <a:chExt cx="2484333" cy="87375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84542" y="4053778"/>
                <a:ext cx="2484333" cy="87375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8565" y="4100313"/>
              <a:ext cx="3398308" cy="9093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4093000"/>
            <a:ext cx="2484333" cy="873758"/>
            <a:chOff x="9142857" y="4093000"/>
            <a:chExt cx="2484333" cy="87375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142857" y="4093000"/>
              <a:ext cx="2484333" cy="873758"/>
              <a:chOff x="9142857" y="4093000"/>
              <a:chExt cx="2484333" cy="87375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42857" y="4093000"/>
                <a:ext cx="2484333" cy="87375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7069" y="4094331"/>
              <a:ext cx="3399660" cy="9617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37679" y="4053778"/>
            <a:ext cx="2461906" cy="865871"/>
            <a:chOff x="14937679" y="4053778"/>
            <a:chExt cx="2461906" cy="8658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937679" y="4053778"/>
              <a:ext cx="2461906" cy="865871"/>
              <a:chOff x="14937679" y="4053778"/>
              <a:chExt cx="2461906" cy="8658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37679" y="4053778"/>
                <a:ext cx="2461906" cy="86587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02246" y="4057591"/>
              <a:ext cx="3556193" cy="9388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90876" y="4037215"/>
            <a:ext cx="2633390" cy="926183"/>
            <a:chOff x="11890876" y="4037215"/>
            <a:chExt cx="2633390" cy="92618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890876" y="4037215"/>
              <a:ext cx="2633390" cy="926183"/>
              <a:chOff x="11890876" y="4037215"/>
              <a:chExt cx="2633390" cy="92618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90876" y="4037215"/>
                <a:ext cx="2633390" cy="92618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3716" y="4041101"/>
              <a:ext cx="3666102" cy="10121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99490" y="1859161"/>
            <a:ext cx="5886735" cy="1436905"/>
            <a:chOff x="6199490" y="1859161"/>
            <a:chExt cx="5886735" cy="143690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99490" y="1859161"/>
              <a:ext cx="5886735" cy="14369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25259" y="5267381"/>
            <a:ext cx="1820817" cy="849148"/>
            <a:chOff x="2625259" y="5267381"/>
            <a:chExt cx="1820817" cy="8491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25259" y="5267381"/>
              <a:ext cx="1820817" cy="8491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619348" y="6498756"/>
            <a:ext cx="1807485" cy="814747"/>
            <a:chOff x="2619348" y="6498756"/>
            <a:chExt cx="1807485" cy="81474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19348" y="6498756"/>
              <a:ext cx="1807485" cy="8147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19348" y="7652174"/>
            <a:ext cx="1807485" cy="747393"/>
            <a:chOff x="2619348" y="7652174"/>
            <a:chExt cx="1807485" cy="74739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19348" y="7652174"/>
              <a:ext cx="1807485" cy="747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619348" y="8730830"/>
            <a:ext cx="1807485" cy="776417"/>
            <a:chOff x="2619348" y="8730830"/>
            <a:chExt cx="1807485" cy="7764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19348" y="8730830"/>
              <a:ext cx="1807485" cy="7764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40703" y="5267381"/>
            <a:ext cx="1807485" cy="1698296"/>
            <a:chOff x="5340703" y="5267381"/>
            <a:chExt cx="1807485" cy="16982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0703" y="5267381"/>
              <a:ext cx="1807485" cy="16982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38120" y="5126294"/>
            <a:ext cx="1365895" cy="849148"/>
            <a:chOff x="8038120" y="5126294"/>
            <a:chExt cx="1365895" cy="84914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8120" y="5126294"/>
              <a:ext cx="1365895" cy="8491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038120" y="6464355"/>
            <a:ext cx="1365895" cy="849148"/>
            <a:chOff x="8038120" y="6464355"/>
            <a:chExt cx="1365895" cy="84914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38120" y="6464355"/>
              <a:ext cx="1365895" cy="84914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054683" y="7685300"/>
            <a:ext cx="1365895" cy="849148"/>
            <a:chOff x="8054683" y="7685300"/>
            <a:chExt cx="1365895" cy="84914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54683" y="7685300"/>
              <a:ext cx="1365895" cy="84914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385024" y="5142857"/>
            <a:ext cx="1365895" cy="1057762"/>
            <a:chOff x="10385024" y="5142857"/>
            <a:chExt cx="1365895" cy="105776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85024" y="5142857"/>
              <a:ext cx="1365895" cy="105776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385024" y="6548445"/>
            <a:ext cx="1365895" cy="1136855"/>
            <a:chOff x="10385024" y="6548445"/>
            <a:chExt cx="1365895" cy="113685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85024" y="6548445"/>
              <a:ext cx="1365895" cy="113685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349691" y="5142857"/>
            <a:ext cx="1706459" cy="696250"/>
            <a:chOff x="12349691" y="5142857"/>
            <a:chExt cx="1706459" cy="69625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49691" y="5142857"/>
              <a:ext cx="1706459" cy="69625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904553" y="5142857"/>
            <a:ext cx="1498400" cy="1796399"/>
            <a:chOff x="14904553" y="5142857"/>
            <a:chExt cx="1498400" cy="179639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904553" y="5142857"/>
              <a:ext cx="1498400" cy="179639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904553" y="7363193"/>
            <a:ext cx="1551568" cy="1755846"/>
            <a:chOff x="14904553" y="7363193"/>
            <a:chExt cx="1551568" cy="175584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04553" y="7363193"/>
              <a:ext cx="1551568" cy="175584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671431" y="2036057"/>
            <a:ext cx="3966768" cy="1083114"/>
            <a:chOff x="6671431" y="2036057"/>
            <a:chExt cx="3966768" cy="108311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49227" y="1662538"/>
              <a:ext cx="5368283" cy="2112912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48022" y="1648675"/>
              <a:ext cx="3207492" cy="2168883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73052" y="5320842"/>
            <a:ext cx="3294079" cy="757365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829621" y="6580002"/>
            <a:ext cx="3166127" cy="757365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829621" y="7699735"/>
            <a:ext cx="3166127" cy="757365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257752" y="8666467"/>
            <a:ext cx="2466915" cy="1098924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213423" y="5281842"/>
            <a:ext cx="3469946" cy="800241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525897" y="5190945"/>
            <a:ext cx="2262489" cy="800241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509335" y="6494125"/>
            <a:ext cx="2252965" cy="800241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610529" y="7798487"/>
            <a:ext cx="2130241" cy="757365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753325" y="5168459"/>
            <a:ext cx="2346831" cy="1063089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904564" y="6596297"/>
            <a:ext cx="2195822" cy="1141079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798506" y="5110239"/>
            <a:ext cx="2515454" cy="842797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4447992" y="5116211"/>
            <a:ext cx="2233917" cy="800241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353897" y="5761583"/>
            <a:ext cx="2365879" cy="790717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4531259" y="6341202"/>
            <a:ext cx="2219393" cy="757365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4609021" y="7373421"/>
            <a:ext cx="2148765" cy="800241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4690278" y="8083621"/>
            <a:ext cx="2058127" cy="757365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4223945" y="6143811"/>
            <a:ext cx="3431851" cy="8002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35074" y="1516160"/>
            <a:ext cx="3425588" cy="7617174"/>
            <a:chOff x="13535074" y="1516160"/>
            <a:chExt cx="3425588" cy="76171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535074" y="1516160"/>
              <a:ext cx="3425588" cy="907225"/>
              <a:chOff x="13535074" y="1516160"/>
              <a:chExt cx="3425588" cy="9072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535074" y="1516160"/>
                <a:ext cx="3425588" cy="9072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35074" y="2423385"/>
              <a:ext cx="3425588" cy="6709948"/>
              <a:chOff x="13535074" y="2423385"/>
              <a:chExt cx="3425588" cy="67099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35074" y="2423385"/>
                <a:ext cx="3425588" cy="67099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083426" y="1516160"/>
            <a:ext cx="8118862" cy="907225"/>
            <a:chOff x="5083426" y="1516160"/>
            <a:chExt cx="8118862" cy="9072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3426" y="1516160"/>
              <a:ext cx="8118862" cy="9072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83426" y="2439948"/>
            <a:ext cx="8118862" cy="6736035"/>
            <a:chOff x="5083426" y="2439948"/>
            <a:chExt cx="8118862" cy="67360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3426" y="2439948"/>
              <a:ext cx="8118862" cy="67360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5666" y="3897319"/>
            <a:ext cx="1810657" cy="1810657"/>
            <a:chOff x="14375666" y="3897319"/>
            <a:chExt cx="1810657" cy="18106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5666" y="3897319"/>
              <a:ext cx="1810657" cy="18106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108" y="122916"/>
            <a:ext cx="2963390" cy="12001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2279" y="1516160"/>
            <a:ext cx="3425588" cy="907225"/>
            <a:chOff x="1292279" y="1516160"/>
            <a:chExt cx="3425588" cy="9072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2279" y="1516160"/>
              <a:ext cx="3425588" cy="9072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2279" y="2439948"/>
            <a:ext cx="3425588" cy="6736035"/>
            <a:chOff x="1292279" y="2439948"/>
            <a:chExt cx="3425588" cy="67360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2279" y="2439948"/>
              <a:ext cx="3425588" cy="6736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31484" y="4603313"/>
            <a:ext cx="1390585" cy="836907"/>
            <a:chOff x="3031484" y="4603313"/>
            <a:chExt cx="1390585" cy="8369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1484" y="4603313"/>
              <a:ext cx="1390585" cy="8369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6696" y="4626915"/>
            <a:ext cx="1527645" cy="832886"/>
            <a:chOff x="1446696" y="4626915"/>
            <a:chExt cx="1527645" cy="8328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6696" y="4626915"/>
              <a:ext cx="1527645" cy="8328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7814" y="5480315"/>
            <a:ext cx="1506527" cy="833856"/>
            <a:chOff x="1467814" y="5480315"/>
            <a:chExt cx="1506527" cy="8338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7814" y="5480315"/>
              <a:ext cx="1506527" cy="8338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1915" y="6376059"/>
            <a:ext cx="1542427" cy="767947"/>
            <a:chOff x="1431915" y="6376059"/>
            <a:chExt cx="1542427" cy="76794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1915" y="6376059"/>
              <a:ext cx="1542427" cy="7679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7876" y="7171732"/>
            <a:ext cx="1516465" cy="785704"/>
            <a:chOff x="1457876" y="7171732"/>
            <a:chExt cx="1516465" cy="78570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7876" y="7171732"/>
              <a:ext cx="1516465" cy="7857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7876" y="7957436"/>
            <a:ext cx="1516465" cy="785704"/>
            <a:chOff x="1457876" y="7957436"/>
            <a:chExt cx="1516465" cy="7857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7876" y="7957436"/>
              <a:ext cx="1516465" cy="7857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74341" y="5503269"/>
            <a:ext cx="1506527" cy="833856"/>
            <a:chOff x="2974341" y="5503269"/>
            <a:chExt cx="1506527" cy="8338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74341" y="5503269"/>
              <a:ext cx="1506527" cy="8338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53279" y="6371314"/>
            <a:ext cx="1506527" cy="833856"/>
            <a:chOff x="2953279" y="6371314"/>
            <a:chExt cx="1506527" cy="8338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3279" y="6371314"/>
              <a:ext cx="1506527" cy="8338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62803" y="7182101"/>
            <a:ext cx="1506527" cy="833856"/>
            <a:chOff x="2962803" y="7182101"/>
            <a:chExt cx="1506527" cy="83385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62803" y="7182101"/>
              <a:ext cx="1506527" cy="8338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966944" y="7961605"/>
            <a:ext cx="1506527" cy="833856"/>
            <a:chOff x="2966944" y="7961605"/>
            <a:chExt cx="1506527" cy="83385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66944" y="7961605"/>
              <a:ext cx="1506527" cy="83385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98997" y="2702212"/>
            <a:ext cx="3418589" cy="2591445"/>
            <a:chOff x="5498997" y="2702212"/>
            <a:chExt cx="3418589" cy="25914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98997" y="2702212"/>
              <a:ext cx="3418589" cy="25914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142857" y="2702212"/>
            <a:ext cx="3697402" cy="2622535"/>
            <a:chOff x="9142857" y="2702212"/>
            <a:chExt cx="3697402" cy="262253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2702212"/>
              <a:ext cx="3697402" cy="26225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88974" y="6071694"/>
            <a:ext cx="3699422" cy="2671445"/>
            <a:chOff x="5288974" y="6071694"/>
            <a:chExt cx="3699422" cy="267144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88974" y="6071694"/>
              <a:ext cx="3699422" cy="267144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183944" y="6088258"/>
            <a:ext cx="3697402" cy="2621756"/>
            <a:chOff x="9183944" y="6088258"/>
            <a:chExt cx="3697402" cy="262175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83944" y="6088258"/>
              <a:ext cx="3697402" cy="262175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82974" y="8183049"/>
            <a:ext cx="1036323" cy="58222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78198" y="4839946"/>
            <a:ext cx="851485" cy="58769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82104" y="7376136"/>
            <a:ext cx="1043761" cy="58769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92483" y="5680222"/>
            <a:ext cx="1043761" cy="58769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329721" y="5749051"/>
            <a:ext cx="1036323" cy="58222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63436" y="6545080"/>
            <a:ext cx="1024713" cy="58769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991146" y="7397346"/>
            <a:ext cx="651627" cy="58222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272579" y="4839156"/>
            <a:ext cx="1043761" cy="58769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301150" y="6610527"/>
            <a:ext cx="1036323" cy="58222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211626" y="8206661"/>
            <a:ext cx="1197066" cy="51761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79949" y="2612102"/>
            <a:ext cx="1223403" cy="65059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95430" y="3205101"/>
            <a:ext cx="1739846" cy="55729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99757" y="3641363"/>
            <a:ext cx="1737970" cy="55729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175471" y="3205097"/>
            <a:ext cx="1590561" cy="55729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386786" y="3640230"/>
            <a:ext cx="1153504" cy="55729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586884" y="2738395"/>
            <a:ext cx="60647" cy="267686"/>
            <a:chOff x="1586884" y="2738395"/>
            <a:chExt cx="60647" cy="26768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86884" y="2738395"/>
              <a:ext cx="60647" cy="26768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785003" y="4035307"/>
            <a:ext cx="574920" cy="559090"/>
            <a:chOff x="2785003" y="4035307"/>
            <a:chExt cx="574920" cy="55909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8040000">
              <a:off x="2785003" y="4035307"/>
              <a:ext cx="574920" cy="559090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52668" y="1458664"/>
            <a:ext cx="4624820" cy="1317582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747797" y="1425683"/>
            <a:ext cx="6592116" cy="1317582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2764397" y="1458664"/>
            <a:ext cx="4821459" cy="131758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569684" y="6213171"/>
            <a:ext cx="1569050" cy="112885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4818393" y="5624678"/>
            <a:ext cx="1147726" cy="1119326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139870" y="6879611"/>
            <a:ext cx="2661698" cy="1008965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425156" y="2667080"/>
            <a:ext cx="2982461" cy="74740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425318" y="2775870"/>
            <a:ext cx="2890842" cy="719147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121118" y="5995337"/>
            <a:ext cx="3117756" cy="756928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398747" y="6093051"/>
            <a:ext cx="2856690" cy="756928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5800870" y="3292109"/>
            <a:ext cx="2572223" cy="719147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5955356" y="3789470"/>
            <a:ext cx="2426557" cy="716890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5922127" y="4309604"/>
            <a:ext cx="2440728" cy="716890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254949" y="6701511"/>
            <a:ext cx="3500033" cy="71689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4661667" y="7456731"/>
            <a:ext cx="4086128" cy="716890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4936086" y="7843183"/>
            <a:ext cx="3811976" cy="716890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4952539" y="8209546"/>
            <a:ext cx="3811957" cy="716890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5122114" y="7097316"/>
            <a:ext cx="3616157" cy="716890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9165442" y="6766461"/>
            <a:ext cx="3650899" cy="719156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8855328" y="7321870"/>
            <a:ext cx="3955918" cy="719156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9401880" y="7932918"/>
            <a:ext cx="3366842" cy="719147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8760090" y="3312023"/>
            <a:ext cx="3979832" cy="719147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8545690" y="3789470"/>
            <a:ext cx="4225794" cy="719147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356051" y="4267909"/>
            <a:ext cx="4393804" cy="756928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8571404" y="4766213"/>
            <a:ext cx="4225585" cy="7191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4611" y="2305974"/>
            <a:ext cx="417709" cy="417709"/>
            <a:chOff x="1204611" y="2305974"/>
            <a:chExt cx="417709" cy="4177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611" y="2305974"/>
              <a:ext cx="417709" cy="4177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323" y="2312547"/>
            <a:ext cx="417709" cy="417709"/>
            <a:chOff x="1556323" y="2312547"/>
            <a:chExt cx="417709" cy="417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6323" y="2312547"/>
              <a:ext cx="417709" cy="417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18066" y="4680583"/>
            <a:ext cx="3917842" cy="3917842"/>
            <a:chOff x="13418066" y="4680583"/>
            <a:chExt cx="3917842" cy="391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418066" y="4680583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18066" y="1953974"/>
            <a:ext cx="3917842" cy="3917842"/>
            <a:chOff x="13418066" y="1953974"/>
            <a:chExt cx="3917842" cy="3917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418066" y="195397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8066" y="-772636"/>
            <a:ext cx="3917842" cy="3917842"/>
            <a:chOff x="13418066" y="-772636"/>
            <a:chExt cx="3917842" cy="3917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418066" y="-772636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35250" y="7407192"/>
            <a:ext cx="3917842" cy="3917842"/>
            <a:chOff x="13335250" y="7407192"/>
            <a:chExt cx="3917842" cy="3917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335250" y="7407192"/>
              <a:ext cx="3917842" cy="39178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796" y="626796"/>
            <a:ext cx="4248644" cy="5232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9705" y="2424714"/>
            <a:ext cx="2908953" cy="27905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5662" y="4509643"/>
            <a:ext cx="2961236" cy="11167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053" y="5076681"/>
            <a:ext cx="2982408" cy="11167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327" y="7063831"/>
            <a:ext cx="7113404" cy="2981791"/>
            <a:chOff x="561327" y="7063831"/>
            <a:chExt cx="7113404" cy="2981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0749" y="5767561"/>
              <a:ext cx="14226807" cy="59635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7" y="7063831"/>
              <a:ext cx="7113404" cy="2981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311" y="0"/>
            <a:ext cx="7113404" cy="6180170"/>
            <a:chOff x="577311" y="0"/>
            <a:chExt cx="7113404" cy="61801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576003" y="-2686697"/>
              <a:ext cx="14226807" cy="123603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311" y="0"/>
              <a:ext cx="7113404" cy="61801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60672" y="3403315"/>
            <a:ext cx="1664997" cy="102192"/>
            <a:chOff x="7460672" y="3403315"/>
            <a:chExt cx="1664997" cy="1021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240000">
              <a:off x="7460672" y="3403315"/>
              <a:ext cx="1664997" cy="1021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2694" y="5071862"/>
            <a:ext cx="1946753" cy="102192"/>
            <a:chOff x="7192694" y="5071862"/>
            <a:chExt cx="1946753" cy="1021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7192694" y="5071862"/>
              <a:ext cx="1946753" cy="1021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16047" y="7314019"/>
            <a:ext cx="1946753" cy="102192"/>
            <a:chOff x="7216047" y="7314019"/>
            <a:chExt cx="1946753" cy="1021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7216047" y="7314019"/>
              <a:ext cx="1946753" cy="1021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12698" y="5354910"/>
            <a:ext cx="2028571" cy="4244223"/>
            <a:chOff x="15612698" y="5354910"/>
            <a:chExt cx="2028571" cy="42442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612698" y="7437229"/>
              <a:ext cx="2028571" cy="2161529"/>
              <a:chOff x="15612698" y="7437229"/>
              <a:chExt cx="2028571" cy="21615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612698" y="7437229"/>
                <a:ext cx="2028571" cy="21615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30004" y="5354910"/>
              <a:ext cx="1994660" cy="2121485"/>
              <a:chOff x="15630004" y="5354910"/>
              <a:chExt cx="1994660" cy="21214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630004" y="5354910"/>
                <a:ext cx="1994660" cy="212148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5629959" y="7475399"/>
            <a:ext cx="1989456" cy="2122593"/>
            <a:chOff x="15629959" y="7475399"/>
            <a:chExt cx="1989456" cy="21225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29959" y="7475399"/>
              <a:ext cx="1989456" cy="21225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82211" y="2834800"/>
            <a:ext cx="683378" cy="483739"/>
            <a:chOff x="9082211" y="2834800"/>
            <a:chExt cx="683378" cy="4837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082211" y="2942112"/>
              <a:ext cx="60647" cy="267686"/>
              <a:chOff x="9082211" y="2942112"/>
              <a:chExt cx="60647" cy="26768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082211" y="2942112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0615" y="2607805"/>
              <a:ext cx="932245" cy="10521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82211" y="725105"/>
            <a:ext cx="7531870" cy="1910429"/>
            <a:chOff x="9082211" y="725105"/>
            <a:chExt cx="7531870" cy="191042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082211" y="832416"/>
              <a:ext cx="60647" cy="267686"/>
              <a:chOff x="9082211" y="832416"/>
              <a:chExt cx="60647" cy="26768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82211" y="832416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29586" y="1341739"/>
              <a:ext cx="7596007" cy="151297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78775" y="526681"/>
              <a:ext cx="2058150" cy="10330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063814" y="4652600"/>
            <a:ext cx="683374" cy="483739"/>
            <a:chOff x="9063814" y="4652600"/>
            <a:chExt cx="683374" cy="4837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063814" y="4759908"/>
              <a:ext cx="60647" cy="267686"/>
              <a:chOff x="9063814" y="4759908"/>
              <a:chExt cx="60647" cy="26768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063814" y="4759908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215" y="4425605"/>
              <a:ext cx="941769" cy="105214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128576" y="6809305"/>
            <a:ext cx="683374" cy="483739"/>
            <a:chOff x="9128576" y="6809305"/>
            <a:chExt cx="683374" cy="4837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128576" y="6916610"/>
              <a:ext cx="60647" cy="267686"/>
              <a:chOff x="9128576" y="6916610"/>
              <a:chExt cx="60647" cy="26768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128576" y="6916610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06977" y="6582310"/>
              <a:ext cx="941769" cy="105214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47387" y="3449626"/>
            <a:ext cx="7332655" cy="7054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26729" y="5375720"/>
            <a:ext cx="4329922" cy="157215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64823" y="7510847"/>
            <a:ext cx="4167807" cy="12716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29959" y="7475399"/>
            <a:ext cx="1989456" cy="2122593"/>
            <a:chOff x="15629959" y="7475399"/>
            <a:chExt cx="1989456" cy="2122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9959" y="7475399"/>
              <a:ext cx="1989456" cy="2122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4279" y="564819"/>
            <a:ext cx="8073405" cy="5507439"/>
            <a:chOff x="274279" y="564819"/>
            <a:chExt cx="8073405" cy="55074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02945" y="-1829422"/>
              <a:ext cx="16146810" cy="1101487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279" y="564819"/>
              <a:ext cx="8073405" cy="5507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0843" y="6417864"/>
            <a:ext cx="8051152" cy="3180127"/>
            <a:chOff x="290843" y="6417864"/>
            <a:chExt cx="8051152" cy="31801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527162" y="5035372"/>
              <a:ext cx="16102304" cy="63602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843" y="6417864"/>
              <a:ext cx="8051152" cy="3180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2698" y="5354910"/>
            <a:ext cx="2028571" cy="4244223"/>
            <a:chOff x="15612698" y="5354910"/>
            <a:chExt cx="2028571" cy="424422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612698" y="7437229"/>
              <a:ext cx="2028571" cy="2161529"/>
              <a:chOff x="15612698" y="7437229"/>
              <a:chExt cx="2028571" cy="21615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12698" y="7437229"/>
                <a:ext cx="2028571" cy="21615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630004" y="5354910"/>
              <a:ext cx="1994660" cy="2121485"/>
              <a:chOff x="15630004" y="5354910"/>
              <a:chExt cx="1994660" cy="212148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630004" y="5354910"/>
                <a:ext cx="1994660" cy="212148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047619" y="6825867"/>
            <a:ext cx="683379" cy="483739"/>
            <a:chOff x="9047619" y="6825867"/>
            <a:chExt cx="683379" cy="48373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47619" y="6933173"/>
              <a:ext cx="60647" cy="267686"/>
              <a:chOff x="9047619" y="6933173"/>
              <a:chExt cx="60647" cy="2676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47619" y="6933173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6024" y="6598872"/>
              <a:ext cx="941769" cy="10521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60957" y="881372"/>
            <a:ext cx="683374" cy="483739"/>
            <a:chOff x="8960957" y="881372"/>
            <a:chExt cx="683374" cy="4837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960957" y="988684"/>
              <a:ext cx="60647" cy="267686"/>
              <a:chOff x="8960957" y="988684"/>
              <a:chExt cx="60647" cy="2676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60957" y="988684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39358" y="654378"/>
              <a:ext cx="951293" cy="105214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6729" y="1641577"/>
            <a:ext cx="7059979" cy="12716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63814" y="4090695"/>
            <a:ext cx="7375569" cy="1746289"/>
            <a:chOff x="9063814" y="4090695"/>
            <a:chExt cx="7375569" cy="174628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063814" y="4090695"/>
              <a:ext cx="683374" cy="483739"/>
              <a:chOff x="9063814" y="4090695"/>
              <a:chExt cx="683374" cy="48373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063814" y="4198003"/>
                <a:ext cx="60647" cy="267686"/>
                <a:chOff x="9063814" y="4198003"/>
                <a:chExt cx="60647" cy="267686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063814" y="4198003"/>
                  <a:ext cx="60647" cy="267686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142215" y="3863701"/>
                <a:ext cx="941769" cy="1052141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33605" y="4793104"/>
              <a:ext cx="4492045" cy="127163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17205" y="7470672"/>
            <a:ext cx="6118865" cy="7054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6319" y="607146"/>
            <a:ext cx="7257465" cy="8992405"/>
            <a:chOff x="10516319" y="607146"/>
            <a:chExt cx="7257465" cy="89924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16319" y="607146"/>
              <a:ext cx="7257465" cy="8992405"/>
              <a:chOff x="10516319" y="607146"/>
              <a:chExt cx="7257465" cy="89924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35689" y="1177525"/>
                <a:ext cx="7217198" cy="5632622"/>
                <a:chOff x="10535689" y="1177525"/>
                <a:chExt cx="7217198" cy="5632622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7294739" y="-1271137"/>
                  <a:ext cx="14434396" cy="11265244"/>
                </a:xfrm>
                <a:prstGeom prst="rect">
                  <a:avLst/>
                </a:prstGeom>
              </p:spPr>
            </p:pic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535689" y="1177525"/>
                  <a:ext cx="7217198" cy="5632622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535689" y="607146"/>
                <a:ext cx="7236568" cy="570379"/>
                <a:chOff x="10535689" y="607146"/>
                <a:chExt cx="7236568" cy="57037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954634" y="359185"/>
                  <a:ext cx="14473136" cy="1140758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535689" y="607146"/>
                  <a:ext cx="7236568" cy="57037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0516319" y="7570979"/>
                <a:ext cx="7217198" cy="2027013"/>
                <a:chOff x="10516319" y="7570979"/>
                <a:chExt cx="7217198" cy="202701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40026" y="6689779"/>
                  <a:ext cx="14434396" cy="4054025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516319" y="7570979"/>
                  <a:ext cx="7217198" cy="20270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4078894" y="7348819"/>
              <a:ext cx="139214" cy="131892"/>
              <a:chOff x="14078894" y="7348819"/>
              <a:chExt cx="139214" cy="13189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078894" y="7348819"/>
                <a:ext cx="139214" cy="1318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075444" y="7166134"/>
              <a:ext cx="139214" cy="131892"/>
              <a:chOff x="14075444" y="7166134"/>
              <a:chExt cx="139214" cy="13189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75444" y="7166134"/>
                <a:ext cx="139214" cy="13189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069095" y="6989797"/>
              <a:ext cx="139214" cy="131892"/>
              <a:chOff x="14069095" y="6989797"/>
              <a:chExt cx="139214" cy="13189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069095" y="6989797"/>
                <a:ext cx="139214" cy="13189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261073" y="5999625"/>
            <a:ext cx="2846769" cy="102192"/>
            <a:chOff x="8261073" y="5999625"/>
            <a:chExt cx="2846769" cy="1021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00000">
              <a:off x="8261073" y="5999625"/>
              <a:ext cx="2846769" cy="1021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08489" y="9043136"/>
            <a:ext cx="4770080" cy="74370"/>
            <a:chOff x="8008489" y="9043136"/>
            <a:chExt cx="4770080" cy="743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08489" y="9043136"/>
              <a:ext cx="4770080" cy="743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36922" y="4937177"/>
            <a:ext cx="2424339" cy="74370"/>
            <a:chOff x="8436922" y="4937177"/>
            <a:chExt cx="2424339" cy="743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00000">
              <a:off x="8436922" y="4937177"/>
              <a:ext cx="2424339" cy="743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2057" y="3850078"/>
            <a:ext cx="2418333" cy="81437"/>
            <a:chOff x="8382057" y="3850078"/>
            <a:chExt cx="2418333" cy="814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00000">
              <a:off x="8382057" y="3850078"/>
              <a:ext cx="2418333" cy="814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04125" y="3263683"/>
            <a:ext cx="4126439" cy="596447"/>
            <a:chOff x="2004125" y="3263683"/>
            <a:chExt cx="4126439" cy="59644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0164" y="3004391"/>
              <a:ext cx="8252877" cy="1192894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4125" y="3263683"/>
              <a:ext cx="4126439" cy="59644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036282" y="2759485"/>
            <a:ext cx="7677998" cy="70540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758340" y="2341840"/>
            <a:ext cx="683378" cy="483739"/>
            <a:chOff x="1758340" y="2341840"/>
            <a:chExt cx="683378" cy="4837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758340" y="2449152"/>
              <a:ext cx="60647" cy="267686"/>
              <a:chOff x="1758340" y="2449152"/>
              <a:chExt cx="60647" cy="26768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58340" y="2449152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36744" y="2114845"/>
              <a:ext cx="932245" cy="105214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023172" y="5198968"/>
            <a:ext cx="6290683" cy="507655"/>
            <a:chOff x="2023172" y="5198968"/>
            <a:chExt cx="6290683" cy="50765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1089034" y="4978276"/>
              <a:ext cx="12581366" cy="101531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23172" y="5198968"/>
              <a:ext cx="6290683" cy="50765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64117" y="4014345"/>
            <a:ext cx="683378" cy="480760"/>
            <a:chOff x="1764117" y="4014345"/>
            <a:chExt cx="683378" cy="48076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764117" y="4121658"/>
              <a:ext cx="60647" cy="267686"/>
              <a:chOff x="1764117" y="4121658"/>
              <a:chExt cx="60647" cy="26768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64117" y="4121658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42731" y="3803436"/>
              <a:ext cx="941141" cy="100388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623819" y="4575799"/>
            <a:ext cx="7529834" cy="69711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966029" y="6939295"/>
            <a:ext cx="5384429" cy="877394"/>
            <a:chOff x="1966029" y="6939295"/>
            <a:chExt cx="5384429" cy="87739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668917" y="6557866"/>
              <a:ext cx="10768858" cy="1754788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66029" y="6939295"/>
              <a:ext cx="5384429" cy="87739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60942" y="5919996"/>
            <a:ext cx="683378" cy="480760"/>
            <a:chOff x="1760942" y="5919996"/>
            <a:chExt cx="683378" cy="48076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760942" y="6027312"/>
              <a:ext cx="60647" cy="267686"/>
              <a:chOff x="1760942" y="6027312"/>
              <a:chExt cx="60647" cy="26768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760942" y="6027312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39556" y="5709087"/>
              <a:ext cx="941141" cy="100388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221857" y="6323522"/>
            <a:ext cx="6652286" cy="70003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927934" y="8949060"/>
            <a:ext cx="4722859" cy="636790"/>
            <a:chOff x="1927934" y="8949060"/>
            <a:chExt cx="4722859" cy="63679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-391931" y="8672230"/>
              <a:ext cx="9445719" cy="1273580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27934" y="8949060"/>
              <a:ext cx="4722859" cy="6367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749592" y="7940498"/>
            <a:ext cx="683381" cy="480760"/>
            <a:chOff x="1749592" y="7940498"/>
            <a:chExt cx="683381" cy="48076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749592" y="8047808"/>
              <a:ext cx="60647" cy="267686"/>
              <a:chOff x="1749592" y="8047808"/>
              <a:chExt cx="60647" cy="267686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749592" y="8047808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28208" y="7729589"/>
              <a:ext cx="950665" cy="1003884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-1941780" y="8323946"/>
            <a:ext cx="7273924" cy="70003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941148" y="1036262"/>
            <a:ext cx="7377893" cy="97091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758340" y="381260"/>
            <a:ext cx="3519538" cy="483739"/>
            <a:chOff x="1758340" y="381260"/>
            <a:chExt cx="3519538" cy="48373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758340" y="488571"/>
              <a:ext cx="60647" cy="267686"/>
              <a:chOff x="1758340" y="488571"/>
              <a:chExt cx="60647" cy="267686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758340" y="488571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8002" y="182837"/>
              <a:ext cx="4098884" cy="1033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9767" y="3475628"/>
            <a:ext cx="9299861" cy="20174"/>
            <a:chOff x="6849767" y="3475628"/>
            <a:chExt cx="9299861" cy="20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9767" y="3475628"/>
              <a:ext cx="9299861" cy="20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0000" y="3067857"/>
            <a:ext cx="5485714" cy="35714"/>
            <a:chOff x="3840000" y="3067857"/>
            <a:chExt cx="548571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0000" y="3067857"/>
              <a:ext cx="548571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20290" y="-4419457"/>
            <a:ext cx="18650104" cy="11171054"/>
            <a:chOff x="-220290" y="-4419457"/>
            <a:chExt cx="18650104" cy="11171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20290" y="-4419457"/>
              <a:ext cx="18650104" cy="11171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2484" y="4877009"/>
            <a:ext cx="18650104" cy="11171054"/>
            <a:chOff x="-402484" y="4877009"/>
            <a:chExt cx="18650104" cy="11171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2484" y="4877009"/>
              <a:ext cx="18650104" cy="111710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905" y="5042302"/>
            <a:ext cx="1354080" cy="10757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4282" y="5032635"/>
            <a:ext cx="1363604" cy="10566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46634" y="6207602"/>
            <a:ext cx="2932667" cy="2415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3616" y="3252653"/>
            <a:ext cx="1098267" cy="1098267"/>
            <a:chOff x="1493616" y="3252653"/>
            <a:chExt cx="1098267" cy="10982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3616" y="3252653"/>
              <a:ext cx="1098267" cy="10982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95856" y="3117576"/>
            <a:ext cx="1043798" cy="1217399"/>
            <a:chOff x="5195856" y="3117576"/>
            <a:chExt cx="1043798" cy="12173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5856" y="3117576"/>
              <a:ext cx="1043798" cy="12173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65898" y="3026566"/>
            <a:ext cx="1323434" cy="1323447"/>
            <a:chOff x="8665898" y="3026566"/>
            <a:chExt cx="1323434" cy="13234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5898" y="3026566"/>
              <a:ext cx="1323434" cy="1323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16452" y="2868597"/>
            <a:ext cx="1466378" cy="1466378"/>
            <a:chOff x="12216452" y="2868597"/>
            <a:chExt cx="1466378" cy="14663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16452" y="2868597"/>
              <a:ext cx="1466378" cy="14663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70867" y="2814084"/>
            <a:ext cx="1296028" cy="1353399"/>
            <a:chOff x="15670867" y="2814084"/>
            <a:chExt cx="1296028" cy="13533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70867" y="2814084"/>
              <a:ext cx="1296028" cy="13533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01842" y="5004062"/>
            <a:ext cx="1344557" cy="10757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35499" y="5051826"/>
            <a:ext cx="1306461" cy="10661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25975" y="5051824"/>
            <a:ext cx="1363604" cy="10566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59117" y="6177374"/>
            <a:ext cx="3005600" cy="24153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2963" y="553627"/>
            <a:ext cx="1613334" cy="14336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42783" y="6177374"/>
            <a:ext cx="3442229" cy="12555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5587" y="6274225"/>
            <a:ext cx="2345743" cy="7263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3976" y="7555084"/>
            <a:ext cx="4556333" cy="35714"/>
            <a:chOff x="1493976" y="7555084"/>
            <a:chExt cx="4556333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493976" y="7555084"/>
              <a:ext cx="4556333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57780" y="7555084"/>
            <a:ext cx="4556333" cy="35714"/>
            <a:chOff x="5257780" y="7555084"/>
            <a:chExt cx="4556333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5257780" y="7555084"/>
              <a:ext cx="455633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40746" y="7555084"/>
            <a:ext cx="4556333" cy="35714"/>
            <a:chOff x="8940746" y="7555084"/>
            <a:chExt cx="4556333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8940746" y="7555084"/>
              <a:ext cx="4556333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37452" y="7555084"/>
            <a:ext cx="4556333" cy="35714"/>
            <a:chOff x="12537452" y="7555084"/>
            <a:chExt cx="4556333" cy="357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2537452" y="7555084"/>
              <a:ext cx="4556333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8319" y="8825251"/>
            <a:ext cx="18773359" cy="1545482"/>
            <a:chOff x="-798319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8319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5051" y="388387"/>
            <a:ext cx="7215612" cy="9575193"/>
            <a:chOff x="5535051" y="388387"/>
            <a:chExt cx="7215612" cy="9575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8218" y="-3928236"/>
              <a:ext cx="14431225" cy="1915038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051" y="388387"/>
              <a:ext cx="7215612" cy="9575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5300" y="2608247"/>
            <a:ext cx="3656707" cy="1464597"/>
            <a:chOff x="475300" y="2608247"/>
            <a:chExt cx="3656707" cy="14645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57458" y="1971545"/>
              <a:ext cx="7313414" cy="29291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300" y="2608247"/>
              <a:ext cx="3656707" cy="1464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300" y="5971429"/>
            <a:ext cx="2839799" cy="2617245"/>
            <a:chOff x="475300" y="5971429"/>
            <a:chExt cx="2839799" cy="26172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73769" y="4833637"/>
              <a:ext cx="5679599" cy="523448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300" y="5971429"/>
              <a:ext cx="2839799" cy="26172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40264" y="4415369"/>
            <a:ext cx="3306959" cy="4157320"/>
            <a:chOff x="13740264" y="4415369"/>
            <a:chExt cx="3306959" cy="41573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02634" y="2552559"/>
              <a:ext cx="6613918" cy="831464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40264" y="4415369"/>
              <a:ext cx="3306959" cy="41573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40264" y="1747708"/>
            <a:ext cx="4150805" cy="1395377"/>
            <a:chOff x="13740264" y="1747708"/>
            <a:chExt cx="4150805" cy="13953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55940" y="1141097"/>
              <a:ext cx="8301611" cy="279075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40264" y="1747708"/>
              <a:ext cx="4150805" cy="1395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92695" y="4729655"/>
            <a:ext cx="2271023" cy="102192"/>
            <a:chOff x="3492695" y="4729655"/>
            <a:chExt cx="2271023" cy="1021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60000">
              <a:off x="3492695" y="4729655"/>
              <a:ext cx="2271023" cy="1021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13412" y="6932512"/>
            <a:ext cx="2237684" cy="119165"/>
            <a:chOff x="3513412" y="6932512"/>
            <a:chExt cx="2237684" cy="1191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60000">
              <a:off x="3513412" y="6932512"/>
              <a:ext cx="2237684" cy="119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08309" y="5594030"/>
            <a:ext cx="1893002" cy="102192"/>
            <a:chOff x="11908309" y="5594030"/>
            <a:chExt cx="1893002" cy="1021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360000">
              <a:off x="11908309" y="5594030"/>
              <a:ext cx="1893002" cy="1021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71851" y="3076508"/>
            <a:ext cx="1664997" cy="102192"/>
            <a:chOff x="12271851" y="3076508"/>
            <a:chExt cx="1664997" cy="1021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8700000">
              <a:off x="12271851" y="3076508"/>
              <a:ext cx="1664997" cy="1021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11149" y="3799222"/>
            <a:ext cx="7741531" cy="7054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73934" y="3340546"/>
            <a:ext cx="683331" cy="480760"/>
            <a:chOff x="13473934" y="3340546"/>
            <a:chExt cx="683331" cy="48076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473934" y="3447862"/>
              <a:ext cx="60647" cy="267686"/>
              <a:chOff x="13473934" y="3447862"/>
              <a:chExt cx="60647" cy="26768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473934" y="3447862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52501" y="3129637"/>
              <a:ext cx="950665" cy="100388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90739" y="989845"/>
            <a:ext cx="7436122" cy="7054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488181" y="607147"/>
            <a:ext cx="683331" cy="480760"/>
            <a:chOff x="13488181" y="607147"/>
            <a:chExt cx="683331" cy="48076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488181" y="714459"/>
              <a:ext cx="60647" cy="267686"/>
              <a:chOff x="13488181" y="714459"/>
              <a:chExt cx="60647" cy="26768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488181" y="714459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66748" y="396238"/>
              <a:ext cx="941141" cy="100388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3706467" y="5326012"/>
            <a:ext cx="8418550" cy="68933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69027" y="4728705"/>
            <a:ext cx="683381" cy="480760"/>
            <a:chOff x="269027" y="4728705"/>
            <a:chExt cx="683381" cy="48076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69027" y="4836014"/>
              <a:ext cx="60647" cy="267686"/>
              <a:chOff x="269027" y="4836014"/>
              <a:chExt cx="60647" cy="26768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69027" y="4836014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7643" y="4517796"/>
              <a:ext cx="941141" cy="100388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3482964" y="1912326"/>
            <a:ext cx="8265236" cy="68933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9027" y="1435717"/>
            <a:ext cx="683378" cy="483739"/>
            <a:chOff x="269027" y="1435717"/>
            <a:chExt cx="683378" cy="4837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69027" y="1543029"/>
              <a:ext cx="60647" cy="267686"/>
              <a:chOff x="269027" y="1543029"/>
              <a:chExt cx="60647" cy="26768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269027" y="1543029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7431" y="1208722"/>
              <a:ext cx="932245" cy="10521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9027" y="253075"/>
            <a:ext cx="60647" cy="267686"/>
            <a:chOff x="269027" y="253075"/>
            <a:chExt cx="60647" cy="2676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9027" y="253075"/>
              <a:ext cx="60647" cy="26768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70810" y="41275"/>
            <a:ext cx="3977398" cy="9032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97533" y="272344"/>
            <a:ext cx="6171429" cy="3561059"/>
            <a:chOff x="8797533" y="272344"/>
            <a:chExt cx="6171429" cy="3561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4254" y="-1275750"/>
              <a:ext cx="12342857" cy="71221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7533" y="272344"/>
              <a:ext cx="6171429" cy="3561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74015" y="262307"/>
            <a:ext cx="3139133" cy="4880550"/>
            <a:chOff x="5474015" y="262307"/>
            <a:chExt cx="3139133" cy="48805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9344" y="-1973072"/>
              <a:ext cx="6278266" cy="97611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4015" y="262307"/>
              <a:ext cx="3139133" cy="48805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6178" y="2088533"/>
            <a:ext cx="2575859" cy="102192"/>
            <a:chOff x="3446178" y="2088533"/>
            <a:chExt cx="2575859" cy="1021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00000">
              <a:off x="3446178" y="2088533"/>
              <a:ext cx="2575859" cy="1021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77081" y="6369232"/>
            <a:ext cx="6171429" cy="3081681"/>
            <a:chOff x="9077081" y="6369232"/>
            <a:chExt cx="6171429" cy="30816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2513" y="5029537"/>
              <a:ext cx="12342857" cy="616336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7081" y="6369232"/>
              <a:ext cx="6171429" cy="30816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2920" y="5534430"/>
            <a:ext cx="2921323" cy="4751284"/>
            <a:chOff x="5582920" y="5534430"/>
            <a:chExt cx="2921323" cy="47512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2937" y="3349467"/>
              <a:ext cx="5842646" cy="950256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2920" y="5534430"/>
              <a:ext cx="2921323" cy="4751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13358" y="7398685"/>
            <a:ext cx="2952769" cy="102192"/>
            <a:chOff x="3113358" y="7398685"/>
            <a:chExt cx="2952769" cy="1021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400000">
              <a:off x="3113358" y="7398685"/>
              <a:ext cx="2952769" cy="1021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0933" y="272344"/>
            <a:ext cx="683378" cy="480760"/>
            <a:chOff x="1430933" y="272344"/>
            <a:chExt cx="683378" cy="48076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30933" y="379656"/>
              <a:ext cx="60647" cy="267686"/>
              <a:chOff x="1430933" y="379656"/>
              <a:chExt cx="60647" cy="2676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30933" y="379656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9547" y="61435"/>
              <a:ext cx="931617" cy="10038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0933" y="5534429"/>
            <a:ext cx="683380" cy="480760"/>
            <a:chOff x="1430933" y="5534429"/>
            <a:chExt cx="683380" cy="48076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30933" y="5641742"/>
              <a:ext cx="60647" cy="267686"/>
              <a:chOff x="1430933" y="5641742"/>
              <a:chExt cx="60647" cy="26768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30933" y="5641742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9548" y="5323519"/>
              <a:ext cx="941141" cy="100388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119887" y="6095609"/>
            <a:ext cx="8816922" cy="7054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2522405" y="823437"/>
            <a:ext cx="8663665" cy="7054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29959" y="7475399"/>
            <a:ext cx="1989456" cy="2122593"/>
            <a:chOff x="15629959" y="7475399"/>
            <a:chExt cx="1989456" cy="2122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9959" y="7475399"/>
              <a:ext cx="1989456" cy="2122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29959" y="5354910"/>
            <a:ext cx="2028571" cy="1669655"/>
            <a:chOff x="15629959" y="5354910"/>
            <a:chExt cx="2028571" cy="1669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29959" y="5354910"/>
              <a:ext cx="2028571" cy="1669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29959" y="7017248"/>
            <a:ext cx="2028571" cy="2580744"/>
            <a:chOff x="15629959" y="7017248"/>
            <a:chExt cx="2028571" cy="2580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9959" y="7017248"/>
              <a:ext cx="2028571" cy="2580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9123" y="0"/>
            <a:ext cx="7113404" cy="3916484"/>
            <a:chOff x="409123" y="0"/>
            <a:chExt cx="7113404" cy="3916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91945" y="-1702607"/>
              <a:ext cx="14226807" cy="783296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123" y="0"/>
              <a:ext cx="7113404" cy="3916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9123" y="4299716"/>
            <a:ext cx="7113404" cy="5528230"/>
            <a:chOff x="409123" y="4299716"/>
            <a:chExt cx="7113404" cy="55282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786744" y="1896437"/>
              <a:ext cx="14226807" cy="1105646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123" y="4299716"/>
              <a:ext cx="7113404" cy="55282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82211" y="2834800"/>
            <a:ext cx="683378" cy="483739"/>
            <a:chOff x="9082211" y="2834800"/>
            <a:chExt cx="683378" cy="4837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082211" y="2942112"/>
              <a:ext cx="60647" cy="267686"/>
              <a:chOff x="9082211" y="2942112"/>
              <a:chExt cx="60647" cy="2676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82211" y="2942112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615" y="2607805"/>
              <a:ext cx="932245" cy="10521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82211" y="480035"/>
            <a:ext cx="60647" cy="267686"/>
            <a:chOff x="9082211" y="480035"/>
            <a:chExt cx="60647" cy="267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2211" y="480035"/>
              <a:ext cx="60647" cy="2676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15462" y="968043"/>
            <a:ext cx="7473188" cy="15550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67291" y="255110"/>
            <a:ext cx="4246083" cy="9425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63814" y="4652600"/>
            <a:ext cx="683374" cy="483739"/>
            <a:chOff x="9063814" y="4652600"/>
            <a:chExt cx="683374" cy="4837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063814" y="4759908"/>
              <a:ext cx="60647" cy="267686"/>
              <a:chOff x="9063814" y="4759908"/>
              <a:chExt cx="60647" cy="26768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63814" y="4759908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215" y="4425605"/>
              <a:ext cx="941769" cy="10521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28576" y="6809305"/>
            <a:ext cx="683374" cy="483739"/>
            <a:chOff x="9128576" y="6809305"/>
            <a:chExt cx="683374" cy="4837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128576" y="6916610"/>
              <a:ext cx="60647" cy="267686"/>
              <a:chOff x="9128576" y="6916610"/>
              <a:chExt cx="60647" cy="26768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128576" y="6916610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06977" y="6582310"/>
              <a:ext cx="941769" cy="105214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13318" y="3334442"/>
            <a:ext cx="5565874" cy="100888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13320" y="5256853"/>
            <a:ext cx="6026836" cy="100888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52424" y="7488701"/>
            <a:ext cx="5318788" cy="131236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187275" y="2403006"/>
            <a:ext cx="1664997" cy="102192"/>
            <a:chOff x="7187275" y="2403006"/>
            <a:chExt cx="1664997" cy="1021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2000000">
              <a:off x="7187275" y="2403006"/>
              <a:ext cx="1664997" cy="1021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80356" y="4128020"/>
            <a:ext cx="1814896" cy="102192"/>
            <a:chOff x="7080356" y="4128020"/>
            <a:chExt cx="1814896" cy="10219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2420000">
              <a:off x="7080356" y="4128020"/>
              <a:ext cx="1814896" cy="1021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20183" y="7154439"/>
            <a:ext cx="1703955" cy="102192"/>
            <a:chOff x="7220183" y="7154439"/>
            <a:chExt cx="1703955" cy="10219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9900000">
              <a:off x="7220183" y="7154439"/>
              <a:ext cx="1703955" cy="102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9024" y="4381987"/>
            <a:ext cx="6702284" cy="7054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46991" y="3713705"/>
            <a:ext cx="683378" cy="485244"/>
            <a:chOff x="13446991" y="3713705"/>
            <a:chExt cx="683378" cy="4852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446991" y="3821021"/>
              <a:ext cx="60647" cy="267686"/>
              <a:chOff x="13446991" y="3821021"/>
              <a:chExt cx="60647" cy="2676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46991" y="3821021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9634" y="3480920"/>
              <a:ext cx="951188" cy="1070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88181" y="1045242"/>
            <a:ext cx="683331" cy="485244"/>
            <a:chOff x="13488181" y="1045242"/>
            <a:chExt cx="683331" cy="48524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488181" y="1152554"/>
              <a:ext cx="60647" cy="267686"/>
              <a:chOff x="13488181" y="1152554"/>
              <a:chExt cx="60647" cy="2676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88181" y="1152554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0777" y="812457"/>
              <a:ext cx="960245" cy="10703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32661" y="5044796"/>
            <a:ext cx="7929226" cy="7054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3326" y="4590792"/>
            <a:ext cx="683381" cy="480760"/>
            <a:chOff x="343326" y="4590792"/>
            <a:chExt cx="683381" cy="48076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3326" y="4698101"/>
              <a:ext cx="60647" cy="267686"/>
              <a:chOff x="343326" y="4698101"/>
              <a:chExt cx="60647" cy="2676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3326" y="4698101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1942" y="4379883"/>
              <a:ext cx="941141" cy="100388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284436" y="1957605"/>
            <a:ext cx="6637103" cy="7054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9045" y="1442009"/>
            <a:ext cx="683378" cy="483739"/>
            <a:chOff x="319045" y="1442009"/>
            <a:chExt cx="683378" cy="4837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19045" y="1549321"/>
              <a:ext cx="60647" cy="267686"/>
              <a:chOff x="319045" y="1549321"/>
              <a:chExt cx="60647" cy="26768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19045" y="1549321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687" y="1209224"/>
              <a:ext cx="948398" cy="10703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42399" y="224909"/>
            <a:ext cx="7211410" cy="9543225"/>
            <a:chOff x="5342399" y="224909"/>
            <a:chExt cx="7211410" cy="95432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2399" y="224909"/>
              <a:ext cx="7211410" cy="95432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154" y="7131834"/>
            <a:ext cx="5364607" cy="7054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43326" y="6630102"/>
            <a:ext cx="683381" cy="485244"/>
            <a:chOff x="343326" y="6630102"/>
            <a:chExt cx="683381" cy="48524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43326" y="6737409"/>
              <a:ext cx="60647" cy="267686"/>
              <a:chOff x="343326" y="6737409"/>
              <a:chExt cx="60647" cy="26768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3326" y="6737409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5971" y="6397317"/>
              <a:ext cx="950836" cy="107033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23848" y="8005838"/>
            <a:ext cx="7211314" cy="7004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4330" y="7487990"/>
            <a:ext cx="683373" cy="485244"/>
            <a:chOff x="13454330" y="7487990"/>
            <a:chExt cx="683373" cy="48524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54330" y="7595306"/>
              <a:ext cx="60647" cy="267686"/>
              <a:chOff x="13454330" y="7595306"/>
              <a:chExt cx="60647" cy="26768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454330" y="7595306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26967" y="7255205"/>
              <a:ext cx="955712" cy="10703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82853" y="2672990"/>
            <a:ext cx="1535533" cy="96168"/>
            <a:chOff x="4182853" y="2672990"/>
            <a:chExt cx="1535533" cy="961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720000">
              <a:off x="4182853" y="2672990"/>
              <a:ext cx="1535533" cy="9616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123391" y="4952357"/>
            <a:ext cx="1538150" cy="88329"/>
            <a:chOff x="4123391" y="4952357"/>
            <a:chExt cx="1538150" cy="883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840000">
              <a:off x="4123391" y="4952357"/>
              <a:ext cx="1538150" cy="883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190627" y="7754690"/>
            <a:ext cx="1381230" cy="81048"/>
            <a:chOff x="4190627" y="7754690"/>
            <a:chExt cx="1381230" cy="8104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20000">
              <a:off x="4190627" y="7754690"/>
              <a:ext cx="1381230" cy="8104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29262" y="1606481"/>
            <a:ext cx="7467265" cy="70540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273923" y="2146162"/>
            <a:ext cx="1237441" cy="102192"/>
            <a:chOff x="12273923" y="2146162"/>
            <a:chExt cx="1237441" cy="10219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9240000">
              <a:off x="12273923" y="2146162"/>
              <a:ext cx="1237441" cy="1021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311777" y="4667153"/>
            <a:ext cx="1185123" cy="102192"/>
            <a:chOff x="12311777" y="4667153"/>
            <a:chExt cx="1185123" cy="10219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9600000">
              <a:off x="12311777" y="4667153"/>
              <a:ext cx="1185123" cy="10219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304196" y="7015576"/>
            <a:ext cx="1185123" cy="102192"/>
            <a:chOff x="12304196" y="7015576"/>
            <a:chExt cx="1185123" cy="1021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140000">
              <a:off x="12304196" y="7015576"/>
              <a:ext cx="1185123" cy="1021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79655" y="268284"/>
            <a:ext cx="60647" cy="267686"/>
            <a:chOff x="379655" y="268284"/>
            <a:chExt cx="60647" cy="26768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9655" y="268284"/>
              <a:ext cx="60647" cy="267686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83060" y="43359"/>
            <a:ext cx="4588626" cy="9425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48909" y="4878818"/>
            <a:ext cx="2031212" cy="4919875"/>
            <a:chOff x="15648909" y="4878818"/>
            <a:chExt cx="2031212" cy="491987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549" y="7255836"/>
              <a:ext cx="2028571" cy="2539420"/>
              <a:chOff x="15651549" y="7255836"/>
              <a:chExt cx="2028571" cy="253942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651549" y="7255836"/>
                <a:ext cx="2028571" cy="253942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648909" y="4878818"/>
              <a:ext cx="2028571" cy="2392574"/>
              <a:chOff x="15648909" y="4878818"/>
              <a:chExt cx="2028571" cy="23925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48909" y="4878818"/>
                <a:ext cx="2028571" cy="239257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05583" y="4040484"/>
            <a:ext cx="6556637" cy="2754596"/>
            <a:chOff x="305583" y="4040484"/>
            <a:chExt cx="6556637" cy="27545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92940" y="2842982"/>
              <a:ext cx="13113274" cy="550919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583" y="4040484"/>
              <a:ext cx="6556637" cy="2754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5583" y="-56798"/>
            <a:ext cx="6556637" cy="3909127"/>
            <a:chOff x="305583" y="-56798"/>
            <a:chExt cx="6556637" cy="39091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717582" y="-1756207"/>
              <a:ext cx="13113274" cy="781825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583" y="-56798"/>
              <a:ext cx="6556637" cy="3909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7760" y="6997145"/>
            <a:ext cx="6534459" cy="3024833"/>
            <a:chOff x="327760" y="6997145"/>
            <a:chExt cx="6534459" cy="30248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42034" y="5682163"/>
              <a:ext cx="13068919" cy="60496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760" y="6997145"/>
              <a:ext cx="6534459" cy="30248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82211" y="2902221"/>
            <a:ext cx="683378" cy="483739"/>
            <a:chOff x="9082211" y="2902221"/>
            <a:chExt cx="683378" cy="48373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82211" y="3009533"/>
              <a:ext cx="60647" cy="267686"/>
              <a:chOff x="9082211" y="3009533"/>
              <a:chExt cx="60647" cy="2676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82211" y="3009533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60615" y="2675226"/>
              <a:ext cx="932245" cy="10521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63814" y="358042"/>
            <a:ext cx="60647" cy="267686"/>
            <a:chOff x="9063814" y="358042"/>
            <a:chExt cx="60647" cy="2676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3814" y="358042"/>
              <a:ext cx="60647" cy="2676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99253" y="846060"/>
            <a:ext cx="7647731" cy="213913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62777" y="133117"/>
            <a:ext cx="3412102" cy="9425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063814" y="4652600"/>
            <a:ext cx="683374" cy="483739"/>
            <a:chOff x="9063814" y="4652600"/>
            <a:chExt cx="683374" cy="4837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063814" y="4759908"/>
              <a:ext cx="60647" cy="267686"/>
              <a:chOff x="9063814" y="4759908"/>
              <a:chExt cx="60647" cy="26768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63814" y="4759908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215" y="4425605"/>
              <a:ext cx="941769" cy="10521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28576" y="6809305"/>
            <a:ext cx="683374" cy="483739"/>
            <a:chOff x="9128576" y="6809305"/>
            <a:chExt cx="683374" cy="48373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28576" y="6916610"/>
              <a:ext cx="60647" cy="267686"/>
              <a:chOff x="9128576" y="6916610"/>
              <a:chExt cx="60647" cy="26768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128576" y="6916610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06977" y="6582310"/>
              <a:ext cx="941769" cy="105214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13320" y="3397139"/>
            <a:ext cx="8465522" cy="100888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03453" y="5353577"/>
            <a:ext cx="5602645" cy="100888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51662" y="7488701"/>
            <a:ext cx="6252150" cy="100888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606625" y="3514059"/>
            <a:ext cx="1895344" cy="102192"/>
            <a:chOff x="6606625" y="3514059"/>
            <a:chExt cx="1895344" cy="10219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1160000">
              <a:off x="6606625" y="3514059"/>
              <a:ext cx="1895344" cy="1021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50469" y="5329108"/>
            <a:ext cx="1946753" cy="102192"/>
            <a:chOff x="6650469" y="5329108"/>
            <a:chExt cx="1946753" cy="10219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1700000">
              <a:off x="6650469" y="5329108"/>
              <a:ext cx="1946753" cy="1021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50469" y="7718363"/>
            <a:ext cx="1946753" cy="102192"/>
            <a:chOff x="6650469" y="7718363"/>
            <a:chExt cx="1946753" cy="1021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9900000">
              <a:off x="6650469" y="7718363"/>
              <a:ext cx="1946753" cy="102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48909" y="4878818"/>
            <a:ext cx="2031212" cy="4919875"/>
            <a:chOff x="15648909" y="4878818"/>
            <a:chExt cx="2031212" cy="491987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549" y="7255836"/>
              <a:ext cx="2028571" cy="2539420"/>
              <a:chOff x="15651549" y="7255836"/>
              <a:chExt cx="2028571" cy="253942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651549" y="7255836"/>
                <a:ext cx="2028571" cy="253942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648909" y="4878818"/>
              <a:ext cx="2028571" cy="2392574"/>
              <a:chOff x="15648909" y="4878818"/>
              <a:chExt cx="2028571" cy="23925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48909" y="4878818"/>
                <a:ext cx="2028571" cy="239257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19568" y="61576"/>
            <a:ext cx="6263624" cy="5112975"/>
            <a:chOff x="519568" y="61576"/>
            <a:chExt cx="6263624" cy="51129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78513" y="-2161181"/>
              <a:ext cx="12527249" cy="102259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568" y="61576"/>
              <a:ext cx="6263624" cy="5112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9568" y="5451638"/>
            <a:ext cx="6263624" cy="4552807"/>
            <a:chOff x="519568" y="5451638"/>
            <a:chExt cx="6263624" cy="45528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315076" y="3472403"/>
              <a:ext cx="12527249" cy="910561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8" y="5451638"/>
              <a:ext cx="6263624" cy="4552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82211" y="1559362"/>
            <a:ext cx="683378" cy="485244"/>
            <a:chOff x="9082211" y="1559362"/>
            <a:chExt cx="683378" cy="48524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082211" y="1666675"/>
              <a:ext cx="60647" cy="267686"/>
              <a:chOff x="9082211" y="1666675"/>
              <a:chExt cx="60647" cy="2676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82211" y="1666675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4853" y="1326577"/>
              <a:ext cx="960245" cy="10703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63814" y="3309743"/>
            <a:ext cx="683374" cy="485244"/>
            <a:chOff x="9063814" y="3309743"/>
            <a:chExt cx="683374" cy="4852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063814" y="3417051"/>
              <a:ext cx="60647" cy="267686"/>
              <a:chOff x="9063814" y="3417051"/>
              <a:chExt cx="60647" cy="2676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63814" y="3417051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6453" y="3076958"/>
              <a:ext cx="951188" cy="107033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13567" y="2054281"/>
            <a:ext cx="6622674" cy="10088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5967" y="4010720"/>
            <a:ext cx="4930484" cy="10088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29961" y="5630971"/>
            <a:ext cx="683370" cy="485244"/>
            <a:chOff x="9129961" y="5630971"/>
            <a:chExt cx="683370" cy="48524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129961" y="5738280"/>
              <a:ext cx="60647" cy="267686"/>
              <a:chOff x="9129961" y="5738280"/>
              <a:chExt cx="60647" cy="26768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129961" y="5738280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02596" y="5398186"/>
              <a:ext cx="955712" cy="107033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52796" y="6310367"/>
            <a:ext cx="5549369" cy="100888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532485" y="1335087"/>
            <a:ext cx="1729558" cy="102192"/>
            <a:chOff x="6532485" y="1335087"/>
            <a:chExt cx="1729558" cy="1021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720000">
              <a:off x="6532485" y="1335087"/>
              <a:ext cx="1729558" cy="102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60193" y="3769327"/>
            <a:ext cx="1729841" cy="102422"/>
            <a:chOff x="6560193" y="3769327"/>
            <a:chExt cx="1729841" cy="10242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500000">
              <a:off x="6560193" y="3769327"/>
              <a:ext cx="1729841" cy="1024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82908" y="7076448"/>
            <a:ext cx="1946753" cy="102192"/>
            <a:chOff x="6482908" y="7076448"/>
            <a:chExt cx="1946753" cy="1021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9240000">
              <a:off x="6482908" y="7076448"/>
              <a:ext cx="1946753" cy="102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48909" y="4878818"/>
            <a:ext cx="2031212" cy="4919875"/>
            <a:chOff x="15648909" y="4878818"/>
            <a:chExt cx="2031212" cy="491987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549" y="7255836"/>
              <a:ext cx="2028571" cy="2539420"/>
              <a:chOff x="15651549" y="7255836"/>
              <a:chExt cx="2028571" cy="253942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651549" y="7255836"/>
                <a:ext cx="2028571" cy="253942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648909" y="4878818"/>
              <a:ext cx="2028571" cy="2392574"/>
              <a:chOff x="15648909" y="4878818"/>
              <a:chExt cx="2028571" cy="23925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48909" y="4878818"/>
                <a:ext cx="2028571" cy="239257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082211" y="2902221"/>
            <a:ext cx="683378" cy="483739"/>
            <a:chOff x="9082211" y="2902221"/>
            <a:chExt cx="683378" cy="4837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082211" y="3009533"/>
              <a:ext cx="60647" cy="267686"/>
              <a:chOff x="9082211" y="3009533"/>
              <a:chExt cx="60647" cy="2676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82211" y="3009533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0615" y="2675226"/>
              <a:ext cx="932245" cy="1052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583" y="5315237"/>
            <a:ext cx="6556637" cy="4906541"/>
            <a:chOff x="305583" y="5315237"/>
            <a:chExt cx="6556637" cy="49065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52479" y="3182224"/>
              <a:ext cx="13113274" cy="981308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583" y="5315237"/>
              <a:ext cx="6556637" cy="49065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5583" y="-62476"/>
            <a:ext cx="6556637" cy="3907286"/>
            <a:chOff x="305583" y="-62476"/>
            <a:chExt cx="6556637" cy="3907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17702" y="-1761085"/>
              <a:ext cx="13113274" cy="781457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583" y="-62476"/>
              <a:ext cx="6556637" cy="3907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5583" y="3825762"/>
            <a:ext cx="6556637" cy="1307571"/>
            <a:chOff x="305583" y="3825762"/>
            <a:chExt cx="6556637" cy="1307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887389" y="3257323"/>
              <a:ext cx="13113274" cy="261514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583" y="3825762"/>
              <a:ext cx="6556637" cy="1307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01032" y="1027279"/>
            <a:ext cx="60647" cy="267686"/>
            <a:chOff x="9101032" y="1027279"/>
            <a:chExt cx="60647" cy="2676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01032" y="1027279"/>
              <a:ext cx="60647" cy="2676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36471" y="1515297"/>
            <a:ext cx="8275588" cy="97091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92138" y="802354"/>
            <a:ext cx="2876445" cy="9425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063814" y="6243076"/>
            <a:ext cx="683374" cy="485244"/>
            <a:chOff x="9063814" y="6243076"/>
            <a:chExt cx="683374" cy="48524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063814" y="6350384"/>
              <a:ext cx="60647" cy="267686"/>
              <a:chOff x="9063814" y="6350384"/>
              <a:chExt cx="60647" cy="26768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63814" y="6350384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36453" y="6010291"/>
              <a:ext cx="950836" cy="107033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13320" y="3397139"/>
            <a:ext cx="8185541" cy="131236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14329" y="6944053"/>
            <a:ext cx="5711226" cy="185250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527728" y="4850219"/>
            <a:ext cx="1754251" cy="102192"/>
            <a:chOff x="6527728" y="4850219"/>
            <a:chExt cx="1754251" cy="10219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020000">
              <a:off x="6527728" y="4850219"/>
              <a:ext cx="1754251" cy="102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46999" y="4874222"/>
            <a:ext cx="2047619" cy="1892103"/>
            <a:chOff x="15646999" y="4874222"/>
            <a:chExt cx="2047619" cy="18921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46999" y="4874222"/>
              <a:ext cx="2047619" cy="189210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48909" y="6735829"/>
            <a:ext cx="2050260" cy="3062864"/>
            <a:chOff x="15648909" y="6735829"/>
            <a:chExt cx="2050260" cy="30628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48909" y="6735829"/>
              <a:ext cx="2050260" cy="306286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82211" y="4520552"/>
            <a:ext cx="683378" cy="485244"/>
            <a:chOff x="9082211" y="4520552"/>
            <a:chExt cx="683378" cy="48524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082211" y="4627862"/>
              <a:ext cx="60647" cy="267686"/>
              <a:chOff x="9082211" y="4627862"/>
              <a:chExt cx="60647" cy="26768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82211" y="4627862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54853" y="4287767"/>
              <a:ext cx="952579" cy="107033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213320" y="5015472"/>
            <a:ext cx="6013912" cy="100888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539971" y="3525349"/>
            <a:ext cx="1729558" cy="102192"/>
            <a:chOff x="6539971" y="3525349"/>
            <a:chExt cx="1729558" cy="10219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920000">
              <a:off x="6539971" y="3525349"/>
              <a:ext cx="1729558" cy="1021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529432" y="7527029"/>
            <a:ext cx="1821838" cy="102192"/>
            <a:chOff x="6529432" y="7527029"/>
            <a:chExt cx="1821838" cy="10219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080000">
              <a:off x="6529432" y="7527029"/>
              <a:ext cx="1821838" cy="102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8556" y="388387"/>
            <a:ext cx="7275253" cy="9543225"/>
            <a:chOff x="5278556" y="388387"/>
            <a:chExt cx="7275253" cy="9543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8556" y="388387"/>
              <a:ext cx="7275253" cy="95432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89843" y="4305890"/>
            <a:ext cx="6852284" cy="7054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46991" y="3713705"/>
            <a:ext cx="683378" cy="485244"/>
            <a:chOff x="13446991" y="3713705"/>
            <a:chExt cx="683378" cy="48524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446991" y="3821021"/>
              <a:ext cx="60647" cy="267686"/>
              <a:chOff x="13446991" y="3821021"/>
              <a:chExt cx="60647" cy="2676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446991" y="3821021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19634" y="3480920"/>
              <a:ext cx="951188" cy="10703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9262" y="1606481"/>
            <a:ext cx="7467265" cy="7054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88181" y="1045242"/>
            <a:ext cx="683331" cy="485244"/>
            <a:chOff x="13488181" y="1045242"/>
            <a:chExt cx="683331" cy="48524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488181" y="1152554"/>
              <a:ext cx="60647" cy="267686"/>
              <a:chOff x="13488181" y="1152554"/>
              <a:chExt cx="60647" cy="2676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88181" y="1152554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60777" y="812457"/>
              <a:ext cx="960245" cy="10703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532661" y="5044796"/>
            <a:ext cx="7929226" cy="7054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843895" y="2003250"/>
            <a:ext cx="6915855" cy="7054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87" y="7131836"/>
            <a:ext cx="5367141" cy="70540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38200" y="8005838"/>
            <a:ext cx="7096952" cy="7004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54330" y="7487990"/>
            <a:ext cx="683373" cy="485244"/>
            <a:chOff x="13454330" y="7487990"/>
            <a:chExt cx="683373" cy="48524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454330" y="7595306"/>
              <a:ext cx="60647" cy="267686"/>
              <a:chOff x="13454330" y="7595306"/>
              <a:chExt cx="60647" cy="26768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54330" y="7595306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26967" y="7255205"/>
              <a:ext cx="955712" cy="10703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54932" y="3059824"/>
            <a:ext cx="1535533" cy="96168"/>
            <a:chOff x="4054932" y="3059824"/>
            <a:chExt cx="1535533" cy="961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60000">
              <a:off x="4054932" y="3059824"/>
              <a:ext cx="1535533" cy="961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53624" y="5375553"/>
            <a:ext cx="1538150" cy="88329"/>
            <a:chOff x="4053624" y="5375553"/>
            <a:chExt cx="1538150" cy="883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840000">
              <a:off x="4053624" y="5375553"/>
              <a:ext cx="1538150" cy="88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35568" y="8062686"/>
            <a:ext cx="1504510" cy="81048"/>
            <a:chOff x="4035568" y="8062686"/>
            <a:chExt cx="1504510" cy="810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">
              <a:off x="4035568" y="8062686"/>
              <a:ext cx="1504510" cy="81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73923" y="2367369"/>
            <a:ext cx="1237441" cy="102192"/>
            <a:chOff x="12273923" y="2367369"/>
            <a:chExt cx="1237441" cy="10219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9240000">
              <a:off x="12273923" y="2367369"/>
              <a:ext cx="1237441" cy="102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80218" y="5091761"/>
            <a:ext cx="1185123" cy="102192"/>
            <a:chOff x="12280218" y="5091761"/>
            <a:chExt cx="1185123" cy="10219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9300000">
              <a:off x="12280218" y="5091761"/>
              <a:ext cx="1185123" cy="1021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47022" y="7194786"/>
            <a:ext cx="1185123" cy="102192"/>
            <a:chOff x="12247022" y="7194786"/>
            <a:chExt cx="1185123" cy="1021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140000">
              <a:off x="12247022" y="7194786"/>
              <a:ext cx="1185123" cy="1021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79655" y="268284"/>
            <a:ext cx="60647" cy="267686"/>
            <a:chOff x="379655" y="268284"/>
            <a:chExt cx="60647" cy="2676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9655" y="268284"/>
              <a:ext cx="60647" cy="26768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0622" y="43359"/>
            <a:ext cx="3865474" cy="94256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43326" y="4590792"/>
            <a:ext cx="683381" cy="480760"/>
            <a:chOff x="343326" y="4590792"/>
            <a:chExt cx="683381" cy="48076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43326" y="4698101"/>
              <a:ext cx="60647" cy="267686"/>
              <a:chOff x="343326" y="4698101"/>
              <a:chExt cx="60647" cy="26768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43326" y="4698101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1942" y="4379883"/>
              <a:ext cx="941141" cy="100388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19045" y="1442009"/>
            <a:ext cx="683378" cy="483739"/>
            <a:chOff x="319045" y="1442009"/>
            <a:chExt cx="683378" cy="4837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19045" y="1549321"/>
              <a:ext cx="60647" cy="267686"/>
              <a:chOff x="319045" y="1549321"/>
              <a:chExt cx="60647" cy="26768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19045" y="1549321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1687" y="1209224"/>
              <a:ext cx="948398" cy="107033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43326" y="6630102"/>
            <a:ext cx="683381" cy="485244"/>
            <a:chOff x="343326" y="6630102"/>
            <a:chExt cx="683381" cy="48524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43326" y="6737409"/>
              <a:ext cx="60647" cy="267686"/>
              <a:chOff x="343326" y="6737409"/>
              <a:chExt cx="60647" cy="26768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43326" y="6737409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5971" y="6397317"/>
              <a:ext cx="950836" cy="1070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6478" y="488148"/>
            <a:ext cx="5027253" cy="9475049"/>
            <a:chOff x="5316478" y="488148"/>
            <a:chExt cx="5027253" cy="94750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0987" y="-3921241"/>
              <a:ext cx="10054506" cy="1895009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6478" y="488148"/>
              <a:ext cx="5027253" cy="94750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6395" y="2879719"/>
            <a:ext cx="1800523" cy="596457"/>
            <a:chOff x="2226395" y="2879719"/>
            <a:chExt cx="1800523" cy="596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065" y="2620422"/>
              <a:ext cx="3601045" cy="11929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6395" y="2879719"/>
              <a:ext cx="1800523" cy="596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38788" y="7139914"/>
            <a:ext cx="6171429" cy="2150341"/>
            <a:chOff x="11138788" y="7139914"/>
            <a:chExt cx="6171429" cy="21503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3430" y="6205100"/>
              <a:ext cx="12342857" cy="43006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8788" y="7139914"/>
              <a:ext cx="6171429" cy="2150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82402" y="6015054"/>
            <a:ext cx="6171429" cy="2150341"/>
            <a:chOff x="11882402" y="6015054"/>
            <a:chExt cx="6171429" cy="21503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7043" y="5080239"/>
              <a:ext cx="12342857" cy="43006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82402" y="6015054"/>
              <a:ext cx="6171429" cy="21503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93859" y="3612561"/>
            <a:ext cx="1007453" cy="102192"/>
            <a:chOff x="4993859" y="3612561"/>
            <a:chExt cx="1007453" cy="1021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0">
              <a:off x="4993859" y="3612561"/>
              <a:ext cx="1007453" cy="1021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51570" y="777894"/>
            <a:ext cx="8230141" cy="9709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37794" y="171721"/>
            <a:ext cx="3489215" cy="483739"/>
            <a:chOff x="10137794" y="171721"/>
            <a:chExt cx="3489215" cy="4837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956567" y="241652"/>
              <a:ext cx="60647" cy="267686"/>
              <a:chOff x="10956567" y="241652"/>
              <a:chExt cx="60647" cy="2676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956567" y="241652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24285" y="-26702"/>
              <a:ext cx="5010122" cy="10330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60351" y="3177948"/>
            <a:ext cx="1707058" cy="526450"/>
            <a:chOff x="3460351" y="3177948"/>
            <a:chExt cx="1707058" cy="5264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1184" y="2949085"/>
              <a:ext cx="3414116" cy="105290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60351" y="3177948"/>
              <a:ext cx="1707058" cy="5264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73131" y="1719913"/>
            <a:ext cx="6171429" cy="828543"/>
            <a:chOff x="10973131" y="1719913"/>
            <a:chExt cx="6171429" cy="8285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1496" y="1359722"/>
              <a:ext cx="12342857" cy="16570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73131" y="1719913"/>
              <a:ext cx="6171429" cy="8285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78470" y="3177948"/>
            <a:ext cx="6171429" cy="1547776"/>
            <a:chOff x="11278470" y="3177948"/>
            <a:chExt cx="6171429" cy="15477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93781" y="2505086"/>
              <a:ext cx="12342857" cy="309555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78470" y="3177948"/>
              <a:ext cx="6171429" cy="15477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23275" y="2232539"/>
            <a:ext cx="1664997" cy="102192"/>
            <a:chOff x="9323275" y="2232539"/>
            <a:chExt cx="1664997" cy="10219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9900000">
              <a:off x="9323275" y="2232539"/>
              <a:ext cx="1664997" cy="1021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92298" y="3101533"/>
            <a:ext cx="1758149" cy="102192"/>
            <a:chOff x="9392298" y="3101533"/>
            <a:chExt cx="1758149" cy="1021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1400000">
              <a:off x="9392298" y="3101533"/>
              <a:ext cx="1758149" cy="102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05957" y="6305830"/>
            <a:ext cx="2359487" cy="102192"/>
            <a:chOff x="9505957" y="6305830"/>
            <a:chExt cx="2359487" cy="1021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1400000">
              <a:off x="9505957" y="6305830"/>
              <a:ext cx="2359487" cy="1021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521921" y="3905724"/>
            <a:ext cx="6019507" cy="1010418"/>
            <a:chOff x="-521921" y="3905724"/>
            <a:chExt cx="6019507" cy="101041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636630" y="4466958"/>
              <a:ext cx="7347407" cy="705407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81704" y="3905724"/>
              <a:ext cx="683375" cy="483739"/>
              <a:chOff x="281704" y="3905724"/>
              <a:chExt cx="683375" cy="483739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281704" y="4013031"/>
                <a:ext cx="60647" cy="267686"/>
                <a:chOff x="281704" y="4013031"/>
                <a:chExt cx="60647" cy="267686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281704" y="4013031"/>
                  <a:ext cx="60647" cy="267686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60105" y="3678729"/>
                <a:ext cx="941769" cy="1052141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970328" y="7901883"/>
            <a:ext cx="6965436" cy="70540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37397" y="7340649"/>
            <a:ext cx="683378" cy="483739"/>
            <a:chOff x="537397" y="7340649"/>
            <a:chExt cx="683378" cy="4837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37397" y="7447958"/>
              <a:ext cx="60647" cy="267686"/>
              <a:chOff x="537397" y="7447958"/>
              <a:chExt cx="60647" cy="26768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37397" y="7447958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801" y="7113654"/>
              <a:ext cx="941769" cy="10521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349044" y="872270"/>
            <a:ext cx="6019507" cy="1010418"/>
            <a:chOff x="-349044" y="872270"/>
            <a:chExt cx="6019507" cy="101041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-1032134" y="1433503"/>
              <a:ext cx="6944674" cy="705407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454621" y="872270"/>
              <a:ext cx="683371" cy="483739"/>
              <a:chOff x="454621" y="872270"/>
              <a:chExt cx="683371" cy="483739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454621" y="979577"/>
                <a:ext cx="60647" cy="267686"/>
                <a:chOff x="454621" y="979577"/>
                <a:chExt cx="60647" cy="267686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454621" y="979577"/>
                  <a:ext cx="60647" cy="267686"/>
                </a:xfrm>
                <a:prstGeom prst="rect">
                  <a:avLst/>
                </a:prstGeom>
              </p:spPr>
            </p:pic>
          </p:grpSp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533019" y="645275"/>
                <a:ext cx="932245" cy="1052141"/>
              </a:xfrm>
              <a:prstGeom prst="rect">
                <a:avLst/>
              </a:prstGeom>
            </p:spPr>
          </p:pic>
        </p:grpSp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815113" y="1837723"/>
            <a:ext cx="932245" cy="105214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543062" y="3194796"/>
            <a:ext cx="941769" cy="105214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278053" y="7938405"/>
            <a:ext cx="941769" cy="105214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9296" y="267045"/>
            <a:ext cx="6309073" cy="9751625"/>
            <a:chOff x="249296" y="267045"/>
            <a:chExt cx="6309073" cy="975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93438" y="-4196965"/>
              <a:ext cx="12618146" cy="19503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96" y="267045"/>
              <a:ext cx="6309073" cy="975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87544" y="3722007"/>
            <a:ext cx="4710627" cy="2352832"/>
            <a:chOff x="6787544" y="3722007"/>
            <a:chExt cx="4710627" cy="23528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5803" y="2699164"/>
              <a:ext cx="9421254" cy="470566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7544" y="3722007"/>
              <a:ext cx="4710627" cy="2352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3690" y="1325217"/>
            <a:ext cx="3861645" cy="2148531"/>
            <a:chOff x="6773690" y="1325217"/>
            <a:chExt cx="3861645" cy="21485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3105" y="391189"/>
              <a:ext cx="7723291" cy="429706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73690" y="1325217"/>
              <a:ext cx="3861645" cy="21485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3835" y="2348387"/>
            <a:ext cx="1664997" cy="102192"/>
            <a:chOff x="5123835" y="2348387"/>
            <a:chExt cx="1664997" cy="1021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5123835" y="2348387"/>
              <a:ext cx="1664997" cy="1021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3214" y="4399878"/>
            <a:ext cx="1664997" cy="102192"/>
            <a:chOff x="5223214" y="4399878"/>
            <a:chExt cx="1664997" cy="1021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900000">
              <a:off x="5223214" y="4399878"/>
              <a:ext cx="1664997" cy="1021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09307" y="7365168"/>
            <a:ext cx="1664997" cy="102192"/>
            <a:chOff x="5709307" y="7365168"/>
            <a:chExt cx="1664997" cy="1021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900000">
              <a:off x="5709307" y="7365168"/>
              <a:ext cx="1664997" cy="1021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38700" y="570092"/>
            <a:ext cx="60647" cy="267686"/>
            <a:chOff x="7038700" y="570092"/>
            <a:chExt cx="60647" cy="2676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8700" y="570092"/>
              <a:ext cx="60647" cy="2676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68359" y="263642"/>
            <a:ext cx="4098855" cy="10330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89011" y="6557551"/>
            <a:ext cx="5475836" cy="3156383"/>
            <a:chOff x="6989011" y="6557551"/>
            <a:chExt cx="5475836" cy="315638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7114" y="5185380"/>
              <a:ext cx="10951672" cy="631276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89011" y="6557551"/>
              <a:ext cx="5475836" cy="315638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22272" y="1908596"/>
            <a:ext cx="4832836" cy="9553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81891" y="1325217"/>
            <a:ext cx="683371" cy="483739"/>
            <a:chOff x="11281891" y="1325217"/>
            <a:chExt cx="683371" cy="4837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281891" y="1432525"/>
              <a:ext cx="60647" cy="267686"/>
              <a:chOff x="11281891" y="1432525"/>
              <a:chExt cx="60647" cy="26768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81891" y="1432525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60288" y="1098223"/>
              <a:ext cx="932245" cy="105214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93129" y="4872386"/>
            <a:ext cx="4398379" cy="6547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152765" y="4289010"/>
            <a:ext cx="683414" cy="483739"/>
            <a:chOff x="12152765" y="4289010"/>
            <a:chExt cx="683414" cy="4837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152765" y="4396317"/>
              <a:ext cx="60647" cy="267686"/>
              <a:chOff x="12152765" y="4396317"/>
              <a:chExt cx="60647" cy="26768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152765" y="4396317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31205" y="4062015"/>
              <a:ext cx="941769" cy="105214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94939" y="7845548"/>
            <a:ext cx="4466588" cy="95531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854530" y="7262171"/>
            <a:ext cx="683459" cy="483739"/>
            <a:chOff x="12854530" y="7262171"/>
            <a:chExt cx="683459" cy="4837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854530" y="7369479"/>
              <a:ext cx="60647" cy="267686"/>
              <a:chOff x="12854530" y="7369479"/>
              <a:chExt cx="60647" cy="26768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854530" y="7369479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33015" y="7035177"/>
              <a:ext cx="941769" cy="1052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4611" y="2305974"/>
            <a:ext cx="417709" cy="417709"/>
            <a:chOff x="1204611" y="2305974"/>
            <a:chExt cx="417709" cy="4177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611" y="2305974"/>
              <a:ext cx="417709" cy="4177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323" y="2312547"/>
            <a:ext cx="417709" cy="417709"/>
            <a:chOff x="1556323" y="2312547"/>
            <a:chExt cx="417709" cy="417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6323" y="2312547"/>
              <a:ext cx="417709" cy="417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18066" y="4680583"/>
            <a:ext cx="3917842" cy="3917842"/>
            <a:chOff x="13418066" y="4680583"/>
            <a:chExt cx="3917842" cy="391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418066" y="4680583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18066" y="1953974"/>
            <a:ext cx="3917842" cy="3917842"/>
            <a:chOff x="13418066" y="1953974"/>
            <a:chExt cx="3917842" cy="3917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418066" y="195397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8066" y="-772636"/>
            <a:ext cx="3917842" cy="3917842"/>
            <a:chOff x="13418066" y="-772636"/>
            <a:chExt cx="3917842" cy="3917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418066" y="-772636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35250" y="7407192"/>
            <a:ext cx="3917842" cy="3917842"/>
            <a:chOff x="13335250" y="7407192"/>
            <a:chExt cx="3917842" cy="3917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335250" y="7407192"/>
              <a:ext cx="3917842" cy="39178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796" y="626796"/>
            <a:ext cx="4248644" cy="5232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9705" y="2555219"/>
            <a:ext cx="6604315" cy="26693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5662" y="4509655"/>
            <a:ext cx="4215293" cy="11166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90516" y="1656337"/>
            <a:ext cx="7413992" cy="7584755"/>
            <a:chOff x="5290516" y="1656337"/>
            <a:chExt cx="7413992" cy="7584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7442" y="-1652119"/>
              <a:ext cx="14827983" cy="1516951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0516" y="1656337"/>
              <a:ext cx="7413992" cy="7584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0769" y="1772279"/>
            <a:ext cx="2622629" cy="3913561"/>
            <a:chOff x="1140769" y="1772279"/>
            <a:chExt cx="2622629" cy="3913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" y="-13318"/>
              <a:ext cx="5245258" cy="782712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769" y="1772279"/>
              <a:ext cx="2622629" cy="3913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27239" y="1656337"/>
            <a:ext cx="3237053" cy="3632489"/>
            <a:chOff x="13527239" y="1656337"/>
            <a:chExt cx="3237053" cy="36324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9999" y="51380"/>
              <a:ext cx="6474107" cy="726497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239" y="1656337"/>
              <a:ext cx="3237053" cy="3632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2009" y="3677963"/>
            <a:ext cx="1664997" cy="102192"/>
            <a:chOff x="11872009" y="3677963"/>
            <a:chExt cx="1664997" cy="1021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1872009" y="3677963"/>
              <a:ext cx="1664997" cy="1021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5192" y="6385076"/>
            <a:ext cx="4540308" cy="102192"/>
            <a:chOff x="9565192" y="6385076"/>
            <a:chExt cx="4540308" cy="1021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1640000">
              <a:off x="9565192" y="6385076"/>
              <a:ext cx="4540308" cy="1021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9084" y="957278"/>
            <a:ext cx="6818820" cy="592992"/>
            <a:chOff x="799084" y="957278"/>
            <a:chExt cx="6818820" cy="5929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2954" y="1101086"/>
              <a:ext cx="4558198" cy="70540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99084" y="1064586"/>
              <a:ext cx="60647" cy="267686"/>
              <a:chOff x="799084" y="1064586"/>
              <a:chExt cx="60647" cy="2676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99084" y="1064586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7481" y="730283"/>
              <a:ext cx="932245" cy="10521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07365" y="763639"/>
            <a:ext cx="6818809" cy="592989"/>
            <a:chOff x="12807365" y="763639"/>
            <a:chExt cx="6818809" cy="5929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21224" y="907443"/>
              <a:ext cx="3740331" cy="70540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807365" y="870946"/>
              <a:ext cx="60647" cy="267686"/>
              <a:chOff x="12807365" y="870946"/>
              <a:chExt cx="60647" cy="26768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807365" y="870946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85777" y="536644"/>
              <a:ext cx="941769" cy="1052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99204" y="5843173"/>
            <a:ext cx="6818867" cy="592999"/>
            <a:chOff x="12899204" y="5843173"/>
            <a:chExt cx="6818867" cy="5929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03597" y="5986988"/>
              <a:ext cx="3327293" cy="70540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899204" y="5950483"/>
              <a:ext cx="60647" cy="267686"/>
              <a:chOff x="12899204" y="5950483"/>
              <a:chExt cx="60647" cy="26768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99204" y="5950483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77578" y="5616178"/>
              <a:ext cx="941769" cy="10521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92870" y="6666256"/>
            <a:ext cx="3484877" cy="2620518"/>
            <a:chOff x="13692870" y="6666256"/>
            <a:chExt cx="3484877" cy="26205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21477" y="5527042"/>
              <a:ext cx="6969755" cy="524103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92870" y="6666256"/>
              <a:ext cx="3484877" cy="26205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98941" y="4095598"/>
            <a:ext cx="2717175" cy="102192"/>
            <a:chOff x="3698941" y="4095598"/>
            <a:chExt cx="2717175" cy="1021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0400000">
              <a:off x="3698941" y="4095598"/>
              <a:ext cx="2717175" cy="1021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2984" y="7965374"/>
            <a:ext cx="6171429" cy="1620375"/>
            <a:chOff x="362984" y="7965374"/>
            <a:chExt cx="6171429" cy="162037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2616966" y="7260950"/>
              <a:ext cx="12342857" cy="324075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984" y="7965374"/>
              <a:ext cx="6171429" cy="162037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56017" y="7149110"/>
            <a:ext cx="2945941" cy="70540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2146" y="7112610"/>
            <a:ext cx="60647" cy="267686"/>
            <a:chOff x="142146" y="7112610"/>
            <a:chExt cx="60647" cy="2676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146" y="7112610"/>
              <a:ext cx="60647" cy="26768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0543" y="6778310"/>
            <a:ext cx="951293" cy="105214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B0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82666" y="1330273"/>
            <a:ext cx="4920382" cy="7857053"/>
            <a:chOff x="6682666" y="1330273"/>
            <a:chExt cx="4920382" cy="78570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3635" y="-2277093"/>
              <a:ext cx="9840764" cy="1571410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2666" y="1330273"/>
              <a:ext cx="4920382" cy="7857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615" y="7490356"/>
            <a:ext cx="5239218" cy="2157325"/>
            <a:chOff x="833615" y="7490356"/>
            <a:chExt cx="5239218" cy="2157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45182" y="6552505"/>
              <a:ext cx="10478435" cy="431465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615" y="7490356"/>
              <a:ext cx="5239218" cy="2157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30849" y="2057143"/>
            <a:ext cx="5103802" cy="4862772"/>
            <a:chOff x="12130849" y="2057143"/>
            <a:chExt cx="5103802" cy="48627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6348" y="-56843"/>
              <a:ext cx="10207604" cy="972554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30849" y="2057143"/>
              <a:ext cx="5103802" cy="48627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4599" y="5657124"/>
            <a:ext cx="3516134" cy="59021"/>
            <a:chOff x="4924599" y="5657124"/>
            <a:chExt cx="3516134" cy="590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340000">
              <a:off x="4924599" y="5657124"/>
              <a:ext cx="3516134" cy="590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6464" y="5282901"/>
            <a:ext cx="3747460" cy="107539"/>
            <a:chOff x="8746464" y="5282901"/>
            <a:chExt cx="3747460" cy="1075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8700000">
              <a:off x="8746464" y="5282901"/>
              <a:ext cx="3747460" cy="1075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66546" y="266364"/>
            <a:ext cx="4351248" cy="483739"/>
            <a:chOff x="13666546" y="266364"/>
            <a:chExt cx="4351248" cy="4837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716237" y="374392"/>
              <a:ext cx="60647" cy="267686"/>
              <a:chOff x="13716237" y="374392"/>
              <a:chExt cx="60647" cy="26768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716237" y="374392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79485" y="147017"/>
              <a:ext cx="5126779" cy="94627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48939" y="872942"/>
            <a:ext cx="4168055" cy="9553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1464" y="2920922"/>
            <a:ext cx="5058243" cy="1686081"/>
            <a:chOff x="981464" y="2920922"/>
            <a:chExt cx="5058243" cy="16860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37605" y="2187934"/>
              <a:ext cx="10116486" cy="337216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1464" y="2920922"/>
              <a:ext cx="5058243" cy="16860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8762" y="8443654"/>
            <a:ext cx="2254690" cy="103399"/>
            <a:chOff x="6058762" y="8443654"/>
            <a:chExt cx="2254690" cy="1033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60000">
              <a:off x="6058762" y="8443654"/>
              <a:ext cx="2254690" cy="1033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394" y="1601623"/>
            <a:ext cx="6019507" cy="1010414"/>
            <a:chOff x="202394" y="1601623"/>
            <a:chExt cx="6019507" cy="10104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941343" y="2162853"/>
              <a:ext cx="7405312" cy="70540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006059" y="1601623"/>
              <a:ext cx="683371" cy="483739"/>
              <a:chOff x="1006059" y="1601623"/>
              <a:chExt cx="683371" cy="48373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06059" y="1708931"/>
                <a:ext cx="60647" cy="267686"/>
                <a:chOff x="1006059" y="1708931"/>
                <a:chExt cx="60647" cy="267686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006059" y="1708931"/>
                  <a:ext cx="60647" cy="267686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84457" y="1374628"/>
                <a:ext cx="932245" cy="105214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200571" y="7593210"/>
            <a:ext cx="6019507" cy="1010418"/>
            <a:chOff x="12200571" y="7593210"/>
            <a:chExt cx="6019507" cy="10104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7481" y="8154443"/>
              <a:ext cx="6925379" cy="70540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004245" y="7593210"/>
              <a:ext cx="683363" cy="483739"/>
              <a:chOff x="13004245" y="7593210"/>
              <a:chExt cx="683363" cy="48373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3004245" y="7700521"/>
                <a:ext cx="60647" cy="267686"/>
                <a:chOff x="13004245" y="7700521"/>
                <a:chExt cx="60647" cy="267686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3004245" y="7700521"/>
                  <a:ext cx="60647" cy="267686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82634" y="7366215"/>
                <a:ext cx="941769" cy="105214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52446" y="2696074"/>
            <a:ext cx="3917842" cy="3917842"/>
            <a:chOff x="12852446" y="2696074"/>
            <a:chExt cx="3917842" cy="3917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852446" y="269607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52446" y="-30535"/>
            <a:ext cx="3917842" cy="3917842"/>
            <a:chOff x="12852446" y="-30535"/>
            <a:chExt cx="3917842" cy="3917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52446" y="-30535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2446" y="-2757144"/>
            <a:ext cx="3917842" cy="3917842"/>
            <a:chOff x="12852446" y="-2757144"/>
            <a:chExt cx="3917842" cy="391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52446" y="-275714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52446" y="8149293"/>
            <a:ext cx="3917842" cy="3917842"/>
            <a:chOff x="12852446" y="8149293"/>
            <a:chExt cx="3917842" cy="3917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52446" y="8149293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69630" y="5422684"/>
            <a:ext cx="3917842" cy="3917842"/>
            <a:chOff x="12769630" y="5422684"/>
            <a:chExt cx="3917842" cy="3917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769630" y="542268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9995538"/>
            <a:ext cx="18438095" cy="299700"/>
            <a:chOff x="0" y="9995538"/>
            <a:chExt cx="18438095" cy="2997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995538"/>
              <a:ext cx="18438095" cy="2997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76249" y="2629145"/>
            <a:ext cx="11133230" cy="50767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5557" y="9248421"/>
            <a:ext cx="4459180" cy="5866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6844" y="417541"/>
            <a:ext cx="4248644" cy="523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51967" y="517598"/>
            <a:ext cx="10451346" cy="9416149"/>
            <a:chOff x="8351967" y="517598"/>
            <a:chExt cx="10451346" cy="94161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351967" y="517598"/>
              <a:ext cx="10451346" cy="94161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97117" y="3940443"/>
            <a:ext cx="1750150" cy="860818"/>
            <a:chOff x="16397117" y="3940443"/>
            <a:chExt cx="1750150" cy="860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7117" y="3940443"/>
              <a:ext cx="1750150" cy="860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05176" y="7686744"/>
            <a:ext cx="1642091" cy="783771"/>
            <a:chOff x="16505176" y="7686744"/>
            <a:chExt cx="1642091" cy="783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5176" y="7686744"/>
              <a:ext cx="1642091" cy="7837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2444" y="8889419"/>
            <a:ext cx="1704543" cy="514782"/>
            <a:chOff x="9532444" y="8889419"/>
            <a:chExt cx="1704543" cy="5147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2444" y="8889419"/>
              <a:ext cx="1704543" cy="5147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8079" y="6322513"/>
            <a:ext cx="1888597" cy="733249"/>
            <a:chOff x="9398079" y="6322513"/>
            <a:chExt cx="1888597" cy="7332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8079" y="6322513"/>
              <a:ext cx="1888597" cy="7332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32444" y="3457927"/>
            <a:ext cx="1888597" cy="465952"/>
            <a:chOff x="9532444" y="3457927"/>
            <a:chExt cx="1888597" cy="465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2444" y="3457927"/>
              <a:ext cx="1888597" cy="465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15490" y="298337"/>
            <a:ext cx="4190476" cy="9622204"/>
            <a:chOff x="11615490" y="298337"/>
            <a:chExt cx="4190476" cy="962220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615490" y="3826223"/>
              <a:ext cx="4183121" cy="1844033"/>
              <a:chOff x="11615490" y="3826223"/>
              <a:chExt cx="4183121" cy="184403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44293" y="3024569"/>
                <a:ext cx="8366242" cy="368806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15490" y="3826223"/>
                <a:ext cx="4183121" cy="184403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615490" y="298337"/>
              <a:ext cx="4183121" cy="3695627"/>
              <a:chOff x="11615490" y="298337"/>
              <a:chExt cx="4183121" cy="369562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65149" y="-1308257"/>
                <a:ext cx="8366242" cy="7391255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615490" y="298337"/>
                <a:ext cx="4183121" cy="36956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615490" y="5593055"/>
              <a:ext cx="4183121" cy="2832172"/>
              <a:chOff x="11615490" y="5593055"/>
              <a:chExt cx="4183121" cy="283217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08790" y="4361829"/>
                <a:ext cx="8366242" cy="5664344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15490" y="5593055"/>
                <a:ext cx="4183121" cy="283217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615490" y="8263398"/>
              <a:ext cx="4183121" cy="1651323"/>
              <a:chOff x="11615490" y="8263398"/>
              <a:chExt cx="4183121" cy="165132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631714" y="7545521"/>
                <a:ext cx="8366242" cy="3302647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615490" y="8263398"/>
                <a:ext cx="4183121" cy="1651323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7386" y="716545"/>
            <a:ext cx="1818469" cy="56941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2520" y="8385467"/>
            <a:ext cx="2968857" cy="6140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50128" y="3407479"/>
            <a:ext cx="664555" cy="100896"/>
            <a:chOff x="11250128" y="3407479"/>
            <a:chExt cx="664555" cy="1008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220000">
              <a:off x="11250128" y="3407479"/>
              <a:ext cx="664555" cy="1008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56674" y="6505567"/>
            <a:ext cx="657628" cy="99844"/>
            <a:chOff x="11256674" y="6505567"/>
            <a:chExt cx="657628" cy="998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56674" y="6505567"/>
              <a:ext cx="657628" cy="998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86676" y="9072473"/>
            <a:ext cx="657628" cy="99844"/>
            <a:chOff x="11286676" y="9072473"/>
            <a:chExt cx="657628" cy="998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86676" y="9072473"/>
              <a:ext cx="657628" cy="998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91249" y="4429460"/>
            <a:ext cx="664555" cy="100896"/>
            <a:chOff x="15691249" y="4429460"/>
            <a:chExt cx="664555" cy="10089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5691249" y="4429460"/>
              <a:ext cx="664555" cy="1008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08453" y="8070005"/>
            <a:ext cx="657628" cy="99844"/>
            <a:chOff x="15708453" y="8070005"/>
            <a:chExt cx="657628" cy="9984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5708453" y="8070005"/>
              <a:ext cx="657628" cy="998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65982" y="9103031"/>
            <a:ext cx="7724874" cy="882655"/>
            <a:chOff x="565982" y="9103031"/>
            <a:chExt cx="7724874" cy="88265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883395" y="9398205"/>
              <a:ext cx="536507" cy="536507"/>
              <a:chOff x="3883395" y="9398205"/>
              <a:chExt cx="536507" cy="53650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883395" y="9398205"/>
                <a:ext cx="536507" cy="53650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073410" y="9433392"/>
              <a:ext cx="1217445" cy="531674"/>
              <a:chOff x="7073410" y="9433392"/>
              <a:chExt cx="1217445" cy="531674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7871808" y="9433392"/>
                <a:ext cx="409766" cy="409766"/>
                <a:chOff x="7871808" y="9433392"/>
                <a:chExt cx="409766" cy="409766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7871808" y="9433392"/>
                  <a:ext cx="409766" cy="40976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7073410" y="9441257"/>
                <a:ext cx="798398" cy="523066"/>
                <a:chOff x="7073410" y="9441257"/>
                <a:chExt cx="798398" cy="523066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073410" y="9441257"/>
                  <a:ext cx="798398" cy="5230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4490359" y="9290811"/>
              <a:ext cx="1337645" cy="647619"/>
              <a:chOff x="4490359" y="9290811"/>
              <a:chExt cx="1337645" cy="647619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4490359" y="9341627"/>
                <a:ext cx="544716" cy="544716"/>
                <a:chOff x="4490359" y="9341627"/>
                <a:chExt cx="544716" cy="54471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4490359" y="9341627"/>
                  <a:ext cx="544716" cy="544716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5180385" y="9290811"/>
                <a:ext cx="646349" cy="646349"/>
                <a:chOff x="5180385" y="9290811"/>
                <a:chExt cx="646349" cy="646349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180385" y="9290811"/>
                  <a:ext cx="646349" cy="6463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5830005" y="9404733"/>
              <a:ext cx="1246785" cy="580952"/>
              <a:chOff x="5830005" y="9404733"/>
              <a:chExt cx="1246785" cy="580952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5830005" y="9404733"/>
                <a:ext cx="576690" cy="576690"/>
                <a:chOff x="5830005" y="9404733"/>
                <a:chExt cx="576690" cy="576690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30005" y="9404733"/>
                  <a:ext cx="576690" cy="576690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6543457" y="9438856"/>
                <a:ext cx="526580" cy="526580"/>
                <a:chOff x="6543457" y="9438856"/>
                <a:chExt cx="526580" cy="526580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6543457" y="9438856"/>
                  <a:ext cx="526580" cy="5265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8" name="그룹 1028"/>
            <p:cNvGrpSpPr/>
            <p:nvPr/>
          </p:nvGrpSpPr>
          <p:grpSpPr>
            <a:xfrm>
              <a:off x="1971439" y="9398205"/>
              <a:ext cx="555891" cy="555891"/>
              <a:chOff x="1971439" y="9398205"/>
              <a:chExt cx="555891" cy="55589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971439" y="9398205"/>
                <a:ext cx="555891" cy="55589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507943" y="9388091"/>
              <a:ext cx="477236" cy="507336"/>
              <a:chOff x="1507943" y="9388091"/>
              <a:chExt cx="477236" cy="50733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07943" y="9388091"/>
                <a:ext cx="477236" cy="50733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65982" y="9388091"/>
              <a:ext cx="465117" cy="507336"/>
              <a:chOff x="565982" y="9388091"/>
              <a:chExt cx="465117" cy="507336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565982" y="9388091"/>
                <a:ext cx="465117" cy="50733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048666" y="9396638"/>
              <a:ext cx="440073" cy="500113"/>
              <a:chOff x="1048666" y="9396638"/>
              <a:chExt cx="440073" cy="500113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48666" y="9396638"/>
                <a:ext cx="440073" cy="500113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2640154" y="9383758"/>
              <a:ext cx="508879" cy="508879"/>
              <a:chOff x="2640154" y="9383758"/>
              <a:chExt cx="508879" cy="508879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640154" y="9383758"/>
                <a:ext cx="508879" cy="508879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3283831" y="9383758"/>
              <a:ext cx="469544" cy="469544"/>
              <a:chOff x="3283831" y="9383758"/>
              <a:chExt cx="469544" cy="469544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3283831" y="9383758"/>
                <a:ext cx="469544" cy="469544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8969" y="9056300"/>
              <a:ext cx="630808" cy="407723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2362" y="9015672"/>
              <a:ext cx="508046" cy="432618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01884" y="9015672"/>
              <a:ext cx="380237" cy="43261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5580875" y="1090172"/>
            <a:ext cx="2699770" cy="1354279"/>
            <a:chOff x="15580875" y="1090172"/>
            <a:chExt cx="2699770" cy="1354279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6376460" y="1090172"/>
              <a:ext cx="1791463" cy="1354279"/>
              <a:chOff x="16376460" y="1090172"/>
              <a:chExt cx="1791463" cy="1354279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6376460" y="1090172"/>
                <a:ext cx="1791463" cy="1354279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5533307" y="2101952"/>
              <a:ext cx="890720" cy="102192"/>
              <a:chOff x="15533307" y="2101952"/>
              <a:chExt cx="890720" cy="102192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12840000">
                <a:off x="15533307" y="2101952"/>
                <a:ext cx="890720" cy="102192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870286" y="1283562"/>
              <a:ext cx="2673210" cy="1136343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851851" y="2666911"/>
            <a:ext cx="2920429" cy="1837162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5697495" y="3870147"/>
            <a:ext cx="2834686" cy="1054114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754924" y="6177443"/>
            <a:ext cx="2875133" cy="1092210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5649015" y="7569915"/>
            <a:ext cx="2980286" cy="1092210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8804364" y="8783053"/>
            <a:ext cx="2846562" cy="815829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4996292" y="6322513"/>
            <a:ext cx="3570885" cy="925390"/>
            <a:chOff x="4996292" y="6322513"/>
            <a:chExt cx="3570885" cy="925390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063701" y="6201117"/>
              <a:ext cx="756355" cy="678974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903523" y="6832634"/>
              <a:ext cx="3389908" cy="624346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4996292" y="6356110"/>
              <a:ext cx="60647" cy="267686"/>
              <a:chOff x="4996292" y="6356110"/>
              <a:chExt cx="60647" cy="267686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4996292" y="6356110"/>
                <a:ext cx="60647" cy="267686"/>
              </a:xfrm>
              <a:prstGeom prst="rect">
                <a:avLst/>
              </a:prstGeom>
            </p:spPr>
          </p:pic>
        </p:grpSp>
      </p:grpSp>
      <p:grpSp>
        <p:nvGrpSpPr>
          <p:cNvPr id="1039" name="그룹 1039"/>
          <p:cNvGrpSpPr/>
          <p:nvPr/>
        </p:nvGrpSpPr>
        <p:grpSpPr>
          <a:xfrm>
            <a:off x="463949" y="8478509"/>
            <a:ext cx="60647" cy="267686"/>
            <a:chOff x="463949" y="8478509"/>
            <a:chExt cx="60647" cy="267686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3949" y="8478509"/>
              <a:ext cx="60647" cy="26768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4837859" y="7686744"/>
            <a:ext cx="3729319" cy="1304827"/>
            <a:chOff x="4837859" y="7686744"/>
            <a:chExt cx="3729319" cy="1304827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63700" y="7596634"/>
              <a:ext cx="1223403" cy="650593"/>
            </a:xfrm>
            <a:prstGeom prst="rect">
              <a:avLst/>
            </a:prstGeom>
          </p:spPr>
        </p:pic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969652" y="8189629"/>
              <a:ext cx="1739846" cy="557294"/>
            </a:xfrm>
            <a:prstGeom prst="rect">
              <a:avLst/>
            </a:prstGeom>
          </p:spPr>
        </p:pic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773985" y="8625895"/>
              <a:ext cx="1737970" cy="557294"/>
            </a:xfrm>
            <a:prstGeom prst="rect">
              <a:avLst/>
            </a:prstGeom>
          </p:spPr>
        </p:pic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849699" y="8189629"/>
              <a:ext cx="1590561" cy="557294"/>
            </a:xfrm>
            <a:prstGeom prst="rect">
              <a:avLst/>
            </a:prstGeom>
          </p:spPr>
        </p:pic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61014" y="8624762"/>
              <a:ext cx="1153513" cy="557294"/>
            </a:xfrm>
            <a:prstGeom prst="rect">
              <a:avLst/>
            </a:prstGeom>
          </p:spPr>
        </p:pic>
        <p:grpSp>
          <p:nvGrpSpPr>
            <p:cNvPr id="1041" name="그룹 1041"/>
            <p:cNvGrpSpPr/>
            <p:nvPr/>
          </p:nvGrpSpPr>
          <p:grpSpPr>
            <a:xfrm>
              <a:off x="4994445" y="7722927"/>
              <a:ext cx="60647" cy="267686"/>
              <a:chOff x="4994445" y="7722927"/>
              <a:chExt cx="60647" cy="267686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4994445" y="7722927"/>
                <a:ext cx="60647" cy="267686"/>
              </a:xfrm>
              <a:prstGeom prst="rect">
                <a:avLst/>
              </a:prstGeom>
            </p:spPr>
          </p:pic>
        </p:grpSp>
      </p:grpSp>
      <p:grpSp>
        <p:nvGrpSpPr>
          <p:cNvPr id="1042" name="그룹 1042"/>
          <p:cNvGrpSpPr/>
          <p:nvPr/>
        </p:nvGrpSpPr>
        <p:grpSpPr>
          <a:xfrm>
            <a:off x="4837859" y="803828"/>
            <a:ext cx="3074405" cy="3136615"/>
            <a:chOff x="4837859" y="803828"/>
            <a:chExt cx="3074405" cy="3136615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612796" y="701733"/>
              <a:ext cx="3498229" cy="685952"/>
            </a:xfrm>
            <a:prstGeom prst="rect">
              <a:avLst/>
            </a:prstGeom>
          </p:spPr>
        </p:pic>
        <p:grpSp>
          <p:nvGrpSpPr>
            <p:cNvPr id="1043" name="그룹 1043"/>
            <p:cNvGrpSpPr/>
            <p:nvPr/>
          </p:nvGrpSpPr>
          <p:grpSpPr>
            <a:xfrm>
              <a:off x="5671162" y="1921429"/>
              <a:ext cx="1849019" cy="1461006"/>
              <a:chOff x="5671162" y="1921429"/>
              <a:chExt cx="1849019" cy="1461006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5483656" y="2286455"/>
                <a:ext cx="1088035" cy="575959"/>
              </a:xfrm>
              <a:prstGeom prst="rect">
                <a:avLst/>
              </a:prstGeom>
            </p:spPr>
          </p:pic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6023697" y="3126537"/>
                <a:ext cx="1010159" cy="382073"/>
              </a:xfrm>
              <a:prstGeom prst="rect">
                <a:avLst/>
              </a:prstGeom>
            </p:spPr>
          </p:pic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6531961" y="2239836"/>
                <a:ext cx="1088035" cy="575959"/>
              </a:xfrm>
              <a:prstGeom prst="rect">
                <a:avLst/>
              </a:prstGeom>
            </p:spPr>
          </p:pic>
          <p:grpSp>
            <p:nvGrpSpPr>
              <p:cNvPr id="1044" name="그룹 1044"/>
              <p:cNvGrpSpPr/>
              <p:nvPr/>
            </p:nvGrpSpPr>
            <p:grpSpPr>
              <a:xfrm>
                <a:off x="6922537" y="1921429"/>
                <a:ext cx="386235" cy="386235"/>
                <a:chOff x="6922537" y="1921429"/>
                <a:chExt cx="386235" cy="386235"/>
              </a:xfrm>
            </p:grpSpPr>
            <p:pic>
              <p:nvPicPr>
                <p:cNvPr id="146" name="Object 145"/>
                <p:cNvPicPr>
                  <a:picLocks noChangeAspect="1"/>
                </p:cNvPicPr>
                <p:nvPr/>
              </p:nvPicPr>
              <p:blipFill>
                <a:blip r:embed="rId61" cstate="print"/>
                <a:stretch>
                  <a:fillRect/>
                </a:stretch>
              </p:blipFill>
              <p:spPr>
                <a:xfrm>
                  <a:off x="6922537" y="1921429"/>
                  <a:ext cx="386235" cy="386235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6340557" y="2792977"/>
                <a:ext cx="386235" cy="386235"/>
                <a:chOff x="6340557" y="2792977"/>
                <a:chExt cx="386235" cy="386235"/>
              </a:xfrm>
            </p:grpSpPr>
            <p:pic>
              <p:nvPicPr>
                <p:cNvPr id="149" name="Object 148"/>
                <p:cNvPicPr>
                  <a:picLocks noChangeAspect="1"/>
                </p:cNvPicPr>
                <p:nvPr/>
              </p:nvPicPr>
              <p:blipFill>
                <a:blip r:embed="rId62" cstate="print"/>
                <a:stretch>
                  <a:fillRect/>
                </a:stretch>
              </p:blipFill>
              <p:spPr>
                <a:xfrm>
                  <a:off x="6340557" y="2792977"/>
                  <a:ext cx="386235" cy="3862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6" name="그룹 1046"/>
            <p:cNvGrpSpPr/>
            <p:nvPr/>
          </p:nvGrpSpPr>
          <p:grpSpPr>
            <a:xfrm>
              <a:off x="5242280" y="1456021"/>
              <a:ext cx="2521955" cy="2484422"/>
              <a:chOff x="5242280" y="1456021"/>
              <a:chExt cx="2521955" cy="2484422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5242280" y="1456021"/>
                <a:ext cx="2521955" cy="248442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4837859" y="835293"/>
              <a:ext cx="60647" cy="267686"/>
              <a:chOff x="4837859" y="835293"/>
              <a:chExt cx="60647" cy="267686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4837859" y="835293"/>
                <a:ext cx="60647" cy="267686"/>
              </a:xfrm>
              <a:prstGeom prst="rect">
                <a:avLst/>
              </a:prstGeom>
            </p:spPr>
          </p:pic>
        </p:grpSp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925153" y="1968581"/>
              <a:ext cx="1748738" cy="842871"/>
            </a:xfrm>
            <a:prstGeom prst="rect">
              <a:avLst/>
            </a:prstGeom>
          </p:spPr>
        </p:pic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878629" y="3048167"/>
              <a:ext cx="1248600" cy="795571"/>
            </a:xfrm>
            <a:prstGeom prst="rect">
              <a:avLst/>
            </a:prstGeom>
          </p:spPr>
        </p:pic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073913" y="1977285"/>
              <a:ext cx="1876838" cy="840343"/>
            </a:xfrm>
            <a:prstGeom prst="rect">
              <a:avLst/>
            </a:prstGeom>
          </p:spPr>
        </p:pic>
      </p:grpSp>
      <p:pic>
        <p:nvPicPr>
          <p:cNvPr id="162" name="Object 161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345935" y="134067"/>
            <a:ext cx="1457882" cy="850491"/>
          </a:xfrm>
          <a:prstGeom prst="rect">
            <a:avLst/>
          </a:prstGeom>
        </p:spPr>
      </p:pic>
      <p:pic>
        <p:nvPicPr>
          <p:cNvPr id="163" name="Object 162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5008128" y="4744442"/>
            <a:ext cx="775402" cy="678974"/>
          </a:xfrm>
          <a:prstGeom prst="rect">
            <a:avLst/>
          </a:prstGeom>
        </p:spPr>
      </p:pic>
      <p:pic>
        <p:nvPicPr>
          <p:cNvPr id="164" name="Object 163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4803704" y="5347580"/>
            <a:ext cx="3685165" cy="671680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4940716" y="4899432"/>
            <a:ext cx="60647" cy="267686"/>
            <a:chOff x="4940716" y="4899432"/>
            <a:chExt cx="60647" cy="267686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940716" y="4899432"/>
              <a:ext cx="60647" cy="267686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359573" y="1249372"/>
            <a:ext cx="4549551" cy="3109732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432648" y="4865838"/>
            <a:ext cx="60647" cy="267686"/>
            <a:chOff x="432648" y="4865838"/>
            <a:chExt cx="60647" cy="267686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32648" y="4865838"/>
              <a:ext cx="60647" cy="267686"/>
            </a:xfrm>
            <a:prstGeom prst="rect">
              <a:avLst/>
            </a:prstGeom>
          </p:spPr>
        </p:pic>
      </p:grpSp>
      <p:pic>
        <p:nvPicPr>
          <p:cNvPr id="172" name="Object 171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557628" y="4762590"/>
            <a:ext cx="756355" cy="678974"/>
          </a:xfrm>
          <a:prstGeom prst="rect">
            <a:avLst/>
          </a:prstGeom>
        </p:spPr>
      </p:pic>
      <p:pic>
        <p:nvPicPr>
          <p:cNvPr id="173" name="Object 172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37200" y="5233294"/>
            <a:ext cx="1810956" cy="643108"/>
          </a:xfrm>
          <a:prstGeom prst="rect">
            <a:avLst/>
          </a:prstGeom>
        </p:spPr>
      </p:pic>
      <p:pic>
        <p:nvPicPr>
          <p:cNvPr id="174" name="Object 173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-165582" y="5831256"/>
            <a:ext cx="1892575" cy="643108"/>
          </a:xfrm>
          <a:prstGeom prst="rect">
            <a:avLst/>
          </a:prstGeom>
        </p:spPr>
      </p:pic>
      <p:pic>
        <p:nvPicPr>
          <p:cNvPr id="175" name="Object 174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37200" y="6387618"/>
            <a:ext cx="1810956" cy="643108"/>
          </a:xfrm>
          <a:prstGeom prst="rect">
            <a:avLst/>
          </a:prstGeom>
        </p:spPr>
      </p:pic>
      <p:pic>
        <p:nvPicPr>
          <p:cNvPr id="176" name="Object 175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44249" y="6934466"/>
            <a:ext cx="1753784" cy="652632"/>
          </a:xfrm>
          <a:prstGeom prst="rect">
            <a:avLst/>
          </a:prstGeom>
        </p:spPr>
      </p:pic>
      <p:pic>
        <p:nvPicPr>
          <p:cNvPr id="177" name="Object 176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540121" y="7404275"/>
            <a:ext cx="1099699" cy="643108"/>
          </a:xfrm>
          <a:prstGeom prst="rect">
            <a:avLst/>
          </a:prstGeom>
        </p:spPr>
      </p:pic>
      <p:pic>
        <p:nvPicPr>
          <p:cNvPr id="178" name="Object 177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031552" y="5864590"/>
            <a:ext cx="3852803" cy="624346"/>
          </a:xfrm>
          <a:prstGeom prst="rect">
            <a:avLst/>
          </a:prstGeom>
        </p:spPr>
      </p:pic>
      <p:pic>
        <p:nvPicPr>
          <p:cNvPr id="179" name="Object 178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891447" y="5147380"/>
            <a:ext cx="3981061" cy="902956"/>
          </a:xfrm>
          <a:prstGeom prst="rect">
            <a:avLst/>
          </a:prstGeom>
        </p:spPr>
      </p:pic>
      <p:pic>
        <p:nvPicPr>
          <p:cNvPr id="180" name="Object 179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723761" y="6301704"/>
            <a:ext cx="4162727" cy="902956"/>
          </a:xfrm>
          <a:prstGeom prst="rect">
            <a:avLst/>
          </a:prstGeom>
        </p:spPr>
      </p:pic>
      <p:pic>
        <p:nvPicPr>
          <p:cNvPr id="181" name="Object 180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1098513" y="7442171"/>
            <a:ext cx="3864042" cy="624346"/>
          </a:xfrm>
          <a:prstGeom prst="rect">
            <a:avLst/>
          </a:prstGeom>
        </p:spPr>
      </p:pic>
      <p:pic>
        <p:nvPicPr>
          <p:cNvPr id="182" name="Object 181"/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630742" y="6991409"/>
            <a:ext cx="4342508" cy="624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4611" y="2305974"/>
            <a:ext cx="417709" cy="417709"/>
            <a:chOff x="1204611" y="2305974"/>
            <a:chExt cx="417709" cy="4177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611" y="2305974"/>
              <a:ext cx="417709" cy="4177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323" y="2312547"/>
            <a:ext cx="417709" cy="417709"/>
            <a:chOff x="1556323" y="2312547"/>
            <a:chExt cx="417709" cy="417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6323" y="2312547"/>
              <a:ext cx="417709" cy="417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18066" y="4680583"/>
            <a:ext cx="3917842" cy="3917842"/>
            <a:chOff x="13418066" y="4680583"/>
            <a:chExt cx="3917842" cy="391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418066" y="4680583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18066" y="1953974"/>
            <a:ext cx="3917842" cy="3917842"/>
            <a:chOff x="13418066" y="1953974"/>
            <a:chExt cx="3917842" cy="3917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418066" y="1953974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8066" y="-772636"/>
            <a:ext cx="3917842" cy="3917842"/>
            <a:chOff x="13418066" y="-772636"/>
            <a:chExt cx="3917842" cy="3917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418066" y="-772636"/>
              <a:ext cx="3917842" cy="391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35250" y="7407192"/>
            <a:ext cx="3917842" cy="3917842"/>
            <a:chOff x="13335250" y="7407192"/>
            <a:chExt cx="3917842" cy="3917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335250" y="7407192"/>
              <a:ext cx="3917842" cy="39178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796" y="626796"/>
            <a:ext cx="4248644" cy="5232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9705" y="2424714"/>
            <a:ext cx="2889905" cy="27905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5662" y="4509643"/>
            <a:ext cx="4316884" cy="11167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1481" y="5105253"/>
            <a:ext cx="4611532" cy="11167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5688" y="5700881"/>
            <a:ext cx="3489465" cy="1116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78778" y="3494534"/>
            <a:ext cx="18285714" cy="10359275"/>
            <a:chOff x="-5278778" y="3494534"/>
            <a:chExt cx="18285714" cy="10359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5278778" y="3494534"/>
              <a:ext cx="18285714" cy="10359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51267" y="108492"/>
            <a:ext cx="4803391" cy="5195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56969" y="4109065"/>
            <a:ext cx="3971775" cy="7111223"/>
            <a:chOff x="7156969" y="4109065"/>
            <a:chExt cx="3971775" cy="71112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156969" y="4109065"/>
              <a:ext cx="3971775" cy="7111223"/>
              <a:chOff x="7156969" y="4109065"/>
              <a:chExt cx="3971775" cy="711122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7156969" y="4109065"/>
                <a:ext cx="3971775" cy="7111223"/>
                <a:chOff x="7156969" y="4109065"/>
                <a:chExt cx="3971775" cy="711122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322306" y="704679"/>
                  <a:ext cx="7943550" cy="14222446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156969" y="4109065"/>
                  <a:ext cx="3971775" cy="711122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781128" y="5127642"/>
                <a:ext cx="2777175" cy="161876"/>
                <a:chOff x="7781128" y="5127642"/>
                <a:chExt cx="2777175" cy="161876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0377350" y="5156589"/>
                  <a:ext cx="178737" cy="95837"/>
                  <a:chOff x="10377350" y="5156589"/>
                  <a:chExt cx="178737" cy="95837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294237" y="5114925"/>
                    <a:ext cx="357473" cy="191675"/>
                  </a:xfrm>
                  <a:prstGeom prst="rect">
                    <a:avLst/>
                  </a:prstGeom>
                </p:spPr>
              </p:pic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0377350" y="5156589"/>
                    <a:ext cx="178737" cy="958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995440" y="5005844"/>
                  <a:ext cx="715679" cy="646688"/>
                </a:xfrm>
                <a:prstGeom prst="rect">
                  <a:avLst/>
                </a:prstGeom>
              </p:spPr>
            </p:pic>
            <p:grpSp>
              <p:nvGrpSpPr>
                <p:cNvPr id="1007" name="그룹 1007"/>
                <p:cNvGrpSpPr/>
                <p:nvPr/>
              </p:nvGrpSpPr>
              <p:grpSpPr>
                <a:xfrm>
                  <a:off x="9957681" y="5157107"/>
                  <a:ext cx="118956" cy="93774"/>
                  <a:chOff x="9957681" y="5157107"/>
                  <a:chExt cx="118956" cy="93774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904323" y="5116340"/>
                    <a:ext cx="237913" cy="187548"/>
                  </a:xfrm>
                  <a:prstGeom prst="rect">
                    <a:avLst/>
                  </a:prstGeom>
                </p:spPr>
              </p:pic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9957681" y="5157107"/>
                    <a:ext cx="118956" cy="9377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649805" y="4975044"/>
                  <a:ext cx="780708" cy="674831"/>
                </a:xfrm>
                <a:prstGeom prst="rect">
                  <a:avLst/>
                </a:prstGeom>
              </p:spPr>
            </p:pic>
            <p:grpSp>
              <p:nvGrpSpPr>
                <p:cNvPr id="1008" name="그룹 1008"/>
                <p:cNvGrpSpPr/>
                <p:nvPr/>
              </p:nvGrpSpPr>
              <p:grpSpPr>
                <a:xfrm>
                  <a:off x="8054925" y="5133575"/>
                  <a:ext cx="155943" cy="155943"/>
                  <a:chOff x="8054925" y="5133575"/>
                  <a:chExt cx="155943" cy="15594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7987132" y="5065782"/>
                    <a:ext cx="311887" cy="311887"/>
                  </a:xfrm>
                  <a:prstGeom prst="rect">
                    <a:avLst/>
                  </a:prstGeom>
                </p:spPr>
              </p:pic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8054925" y="5133575"/>
                    <a:ext cx="155943" cy="155943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9914" y="4914441"/>
              <a:ext cx="2380570" cy="266417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8578" y="6046673"/>
              <a:ext cx="2381727" cy="128228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962398" y="7154612"/>
              <a:ext cx="2865779" cy="501697"/>
              <a:chOff x="7962398" y="7154612"/>
              <a:chExt cx="2865779" cy="50169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962398" y="7468551"/>
                <a:ext cx="482098" cy="114364"/>
                <a:chOff x="7962398" y="7468551"/>
                <a:chExt cx="482098" cy="11436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728814" y="7418834"/>
                  <a:ext cx="964195" cy="228728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962398" y="7468551"/>
                  <a:ext cx="482098" cy="114364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771695" y="6963910"/>
                <a:ext cx="1436621" cy="1016630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28753" y="7187693"/>
                <a:ext cx="1182466" cy="10780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56149" y="7800295"/>
              <a:ext cx="2865782" cy="504873"/>
              <a:chOff x="7956149" y="7800295"/>
              <a:chExt cx="2865782" cy="50487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956149" y="8114232"/>
                <a:ext cx="1692522" cy="114364"/>
                <a:chOff x="7956149" y="8114232"/>
                <a:chExt cx="1692522" cy="114364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7117353" y="8064515"/>
                  <a:ext cx="3385045" cy="228728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7956149" y="8114232"/>
                  <a:ext cx="1692522" cy="114364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755926" y="7562298"/>
                <a:ext cx="1081752" cy="1066600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532327" y="7833880"/>
                <a:ext cx="1206724" cy="107808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323958" y="5442406"/>
            <a:ext cx="6142695" cy="3049451"/>
            <a:chOff x="11323958" y="5442406"/>
            <a:chExt cx="6142695" cy="30494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23958" y="5442406"/>
              <a:ext cx="6142695" cy="304945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418465" y="6637407"/>
            <a:ext cx="6705285" cy="235287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340450" y="5651878"/>
            <a:ext cx="4898684" cy="81634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323958" y="4109065"/>
            <a:ext cx="1383326" cy="1383326"/>
            <a:chOff x="11323958" y="4109065"/>
            <a:chExt cx="1383326" cy="138332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23958" y="4109065"/>
              <a:ext cx="1383326" cy="13833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5540" y="1874334"/>
            <a:ext cx="6171429" cy="2390145"/>
            <a:chOff x="985540" y="1874334"/>
            <a:chExt cx="6171429" cy="23901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1944166" y="835270"/>
              <a:ext cx="12342857" cy="4780290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5540" y="1874334"/>
              <a:ext cx="6171429" cy="23901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5500" y="5007063"/>
            <a:ext cx="6171429" cy="1528806"/>
            <a:chOff x="1025500" y="5007063"/>
            <a:chExt cx="6171429" cy="15288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-1960427" y="4342447"/>
              <a:ext cx="12342857" cy="3057611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5500" y="5007063"/>
              <a:ext cx="6171429" cy="15288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44288" y="1124365"/>
            <a:ext cx="6690695" cy="4018493"/>
            <a:chOff x="10644288" y="1124365"/>
            <a:chExt cx="6690695" cy="401849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516371" y="1528898"/>
              <a:ext cx="4818612" cy="3613959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32038" y="1043200"/>
              <a:ext cx="3693401" cy="58601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21589" y="8424430"/>
            <a:ext cx="4842534" cy="1226418"/>
            <a:chOff x="6721589" y="8424430"/>
            <a:chExt cx="4842534" cy="122641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80372" y="7891271"/>
              <a:ext cx="9685068" cy="245283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21589" y="8424430"/>
              <a:ext cx="4842534" cy="12264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894886" y="8664486"/>
            <a:ext cx="2549837" cy="698043"/>
            <a:chOff x="7894886" y="8664486"/>
            <a:chExt cx="2549837" cy="69804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7894886" y="9100871"/>
              <a:ext cx="1523163" cy="158973"/>
              <a:chOff x="7894886" y="9100871"/>
              <a:chExt cx="1523163" cy="15897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143680" y="9031761"/>
                <a:ext cx="3046327" cy="317946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7894886" y="9100871"/>
                <a:ext cx="1523163" cy="158973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20275" y="8335075"/>
              <a:ext cx="1535709" cy="1481890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253268" y="8711173"/>
              <a:ext cx="1689147" cy="1494700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14631" y="174030"/>
            <a:ext cx="3706990" cy="114901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25500" y="1348838"/>
            <a:ext cx="60647" cy="267686"/>
            <a:chOff x="1025500" y="1348838"/>
            <a:chExt cx="60647" cy="26768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5500" y="1348838"/>
              <a:ext cx="60647" cy="267686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69891" y="1122177"/>
            <a:ext cx="5569274" cy="946274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90634" y="7094672"/>
            <a:ext cx="5964236" cy="26149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160" y="5869445"/>
            <a:ext cx="1394202" cy="1394202"/>
            <a:chOff x="644160" y="5869445"/>
            <a:chExt cx="1394202" cy="1394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160" y="5869445"/>
              <a:ext cx="1394202" cy="13942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8578" y="-160366"/>
            <a:ext cx="11898371" cy="10219462"/>
            <a:chOff x="8808578" y="-160366"/>
            <a:chExt cx="11898371" cy="10219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808578" y="-160366"/>
              <a:ext cx="11898371" cy="102194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69004" y="7675873"/>
            <a:ext cx="6171429" cy="1975510"/>
            <a:chOff x="2469004" y="7675873"/>
            <a:chExt cx="6171429" cy="1975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87766" y="6817063"/>
              <a:ext cx="12342857" cy="395102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9004" y="7675873"/>
              <a:ext cx="6171429" cy="1975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3612" y="6885036"/>
            <a:ext cx="6171429" cy="459574"/>
            <a:chOff x="1013612" y="6885036"/>
            <a:chExt cx="6171429" cy="4595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42105" y="6685246"/>
              <a:ext cx="12342857" cy="9191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612" y="6885036"/>
              <a:ext cx="6171429" cy="459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612" y="2507407"/>
            <a:ext cx="3817464" cy="3910071"/>
            <a:chOff x="1013612" y="2507407"/>
            <a:chExt cx="3817464" cy="39100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612" y="2507407"/>
              <a:ext cx="3817464" cy="39100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67514" y="187295"/>
            <a:ext cx="7763222" cy="9911124"/>
            <a:chOff x="10167514" y="187295"/>
            <a:chExt cx="7763222" cy="99111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7514" y="187295"/>
              <a:ext cx="7763222" cy="99111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77068" y="2136942"/>
            <a:ext cx="5026947" cy="4379914"/>
            <a:chOff x="4377068" y="2136942"/>
            <a:chExt cx="5026947" cy="43799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7068" y="2136942"/>
              <a:ext cx="5026947" cy="43799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05025" y="759716"/>
            <a:ext cx="2754451" cy="2754451"/>
            <a:chOff x="12705025" y="759716"/>
            <a:chExt cx="2754451" cy="27544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05025" y="759716"/>
              <a:ext cx="2754451" cy="275445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52408" y="3325429"/>
            <a:ext cx="6655678" cy="20792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75048" y="4872591"/>
            <a:ext cx="6592790" cy="45432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3910" y="1122177"/>
            <a:ext cx="6084693" cy="94627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4631" y="174030"/>
            <a:ext cx="3706990" cy="1149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61383" y="9444048"/>
            <a:ext cx="13523853" cy="42857"/>
            <a:chOff x="3661383" y="9444048"/>
            <a:chExt cx="13523853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1383" y="9444048"/>
              <a:ext cx="13523853" cy="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553" y="7467858"/>
            <a:ext cx="3099196" cy="3605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7258" y="1760490"/>
            <a:ext cx="336052" cy="201010"/>
            <a:chOff x="10087258" y="1760490"/>
            <a:chExt cx="336052" cy="2010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222299" y="1760490"/>
              <a:ext cx="201010" cy="201010"/>
              <a:chOff x="10222299" y="1760490"/>
              <a:chExt cx="201010" cy="2010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22299" y="1760490"/>
                <a:ext cx="201010" cy="2010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087258" y="1760490"/>
              <a:ext cx="201010" cy="201010"/>
              <a:chOff x="10087258" y="1760490"/>
              <a:chExt cx="201010" cy="2010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87258" y="1760490"/>
                <a:ext cx="201010" cy="2010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0"/>
            <a:ext cx="2893763" cy="10285714"/>
            <a:chOff x="0" y="0"/>
            <a:chExt cx="2893763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89376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0986" y="4041147"/>
            <a:ext cx="3278320" cy="3278320"/>
            <a:chOff x="3310986" y="4041147"/>
            <a:chExt cx="3278320" cy="32783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0986" y="4041147"/>
              <a:ext cx="3278320" cy="32783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8553" y="4198761"/>
            <a:ext cx="5084874" cy="8548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0946" y="6246732"/>
            <a:ext cx="4780694" cy="7658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56257" y="4041147"/>
            <a:ext cx="3278320" cy="3278320"/>
            <a:chOff x="6056257" y="4041147"/>
            <a:chExt cx="3278320" cy="32783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6257" y="4041147"/>
              <a:ext cx="3278320" cy="32783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25566" y="4198764"/>
            <a:ext cx="5086312" cy="8548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79926" y="6281002"/>
            <a:ext cx="4332705" cy="7301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01528" y="4041147"/>
            <a:ext cx="3278320" cy="3278320"/>
            <a:chOff x="8801528" y="4041147"/>
            <a:chExt cx="3278320" cy="32783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528" y="4041147"/>
              <a:ext cx="3278320" cy="32783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75235" y="4198764"/>
            <a:ext cx="5082636" cy="8548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89519" y="6186334"/>
            <a:ext cx="4737960" cy="8600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46799" y="4041147"/>
            <a:ext cx="3278320" cy="3278320"/>
            <a:chOff x="11546799" y="4041147"/>
            <a:chExt cx="3278320" cy="32783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46799" y="4041147"/>
              <a:ext cx="3278320" cy="327832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23598" y="4198764"/>
            <a:ext cx="5082846" cy="8548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292069" y="4041147"/>
            <a:ext cx="3278320" cy="3278320"/>
            <a:chOff x="14292069" y="4041147"/>
            <a:chExt cx="3278320" cy="32783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92069" y="4041147"/>
              <a:ext cx="3278320" cy="32783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19283" y="4810644"/>
            <a:ext cx="1391361" cy="1391361"/>
            <a:chOff x="4219283" y="4810644"/>
            <a:chExt cx="1391361" cy="13913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19283" y="4810644"/>
              <a:ext cx="1391361" cy="13913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54053" y="5018950"/>
            <a:ext cx="973269" cy="973269"/>
            <a:chOff x="9954053" y="5018950"/>
            <a:chExt cx="973269" cy="9732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54053" y="5018950"/>
              <a:ext cx="973269" cy="9732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401306" y="4973665"/>
            <a:ext cx="1059848" cy="980359"/>
            <a:chOff x="15401306" y="4973665"/>
            <a:chExt cx="1059848" cy="98035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01306" y="4973665"/>
              <a:ext cx="1059848" cy="98035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64233" y="4198764"/>
            <a:ext cx="5087293" cy="85482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69345" y="6201917"/>
            <a:ext cx="4700590" cy="7301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68086" y="5003564"/>
            <a:ext cx="1303978" cy="1198441"/>
            <a:chOff x="7068086" y="5003564"/>
            <a:chExt cx="1303978" cy="119844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68086" y="5003564"/>
              <a:ext cx="1303978" cy="11984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75877" y="4931259"/>
            <a:ext cx="1360469" cy="1360469"/>
            <a:chOff x="12575877" y="4931259"/>
            <a:chExt cx="1360469" cy="13604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75877" y="4931259"/>
              <a:ext cx="1360469" cy="136046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41021" y="6251884"/>
            <a:ext cx="4721578" cy="81002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888323" y="7482209"/>
            <a:ext cx="3938174" cy="156714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08333" y="7482018"/>
            <a:ext cx="4103622" cy="15797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97859" y="7482206"/>
            <a:ext cx="3999936" cy="126433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282476" y="7482209"/>
            <a:ext cx="4009412" cy="126433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366455" y="2094790"/>
            <a:ext cx="8582351" cy="192678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001209" y="7482209"/>
            <a:ext cx="3995545" cy="12643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359030" cy="10285714"/>
            <a:chOff x="0" y="0"/>
            <a:chExt cx="735903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35903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008" y="4271031"/>
            <a:ext cx="5278429" cy="1711158"/>
            <a:chOff x="1201008" y="4271031"/>
            <a:chExt cx="5278429" cy="171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008" y="4271031"/>
              <a:ext cx="5278429" cy="171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008" y="1485541"/>
            <a:ext cx="5278429" cy="1731860"/>
            <a:chOff x="1201008" y="1485541"/>
            <a:chExt cx="5278429" cy="1731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008" y="1485541"/>
              <a:ext cx="5278429" cy="17318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013" y="174031"/>
            <a:ext cx="3000723" cy="11490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0618" y="3259903"/>
            <a:ext cx="2816352" cy="9899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1324" y="6018215"/>
            <a:ext cx="2743638" cy="989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3374189"/>
            <a:ext cx="7893748" cy="105362"/>
            <a:chOff x="9142857" y="3374189"/>
            <a:chExt cx="7893748" cy="105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374189"/>
              <a:ext cx="7893748" cy="105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714651"/>
            <a:ext cx="7893748" cy="105362"/>
            <a:chOff x="9142857" y="6714651"/>
            <a:chExt cx="7893748" cy="1053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714651"/>
              <a:ext cx="7893748" cy="105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78751" y="704676"/>
            <a:ext cx="2103927" cy="2103927"/>
            <a:chOff x="9178751" y="704676"/>
            <a:chExt cx="2103927" cy="21039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78751" y="704676"/>
              <a:ext cx="2103927" cy="21039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78751" y="4045138"/>
            <a:ext cx="2103927" cy="2103927"/>
            <a:chOff x="9178751" y="4045138"/>
            <a:chExt cx="2103927" cy="21039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8751" y="4045138"/>
              <a:ext cx="2103927" cy="21039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78751" y="7385599"/>
            <a:ext cx="2103927" cy="2103927"/>
            <a:chOff x="9178751" y="7385599"/>
            <a:chExt cx="2103927" cy="21039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8751" y="7385599"/>
              <a:ext cx="2103927" cy="21039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7286" y="7612877"/>
            <a:ext cx="2726909" cy="2061036"/>
            <a:chOff x="737286" y="7612877"/>
            <a:chExt cx="2726909" cy="20610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7286" y="7612877"/>
              <a:ext cx="2726909" cy="20610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52374" y="7612877"/>
            <a:ext cx="2863705" cy="1431853"/>
            <a:chOff x="3752374" y="7612877"/>
            <a:chExt cx="2863705" cy="14318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2374" y="7612877"/>
              <a:ext cx="2863705" cy="14318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6571" y="1112627"/>
            <a:ext cx="1057070" cy="1213171"/>
            <a:chOff x="9706571" y="1112627"/>
            <a:chExt cx="1057070" cy="12131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6571" y="1112627"/>
              <a:ext cx="1057070" cy="12131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05627" y="4536817"/>
            <a:ext cx="1212081" cy="1212081"/>
            <a:chOff x="9605627" y="4536817"/>
            <a:chExt cx="1212081" cy="12120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05627" y="4536817"/>
              <a:ext cx="1212081" cy="12120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92285" y="7755766"/>
            <a:ext cx="1388993" cy="1363592"/>
            <a:chOff x="9592285" y="7755766"/>
            <a:chExt cx="1388993" cy="13635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92285" y="7755766"/>
              <a:ext cx="1388993" cy="13635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99367" y="456199"/>
            <a:ext cx="5629294" cy="107234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90034" y="3670853"/>
            <a:ext cx="2654970" cy="107234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66224" y="7120986"/>
            <a:ext cx="4427989" cy="107234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24294" y="1259456"/>
            <a:ext cx="5533822" cy="227894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54209" y="7784123"/>
            <a:ext cx="5558879" cy="23074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5770" y="9516807"/>
            <a:ext cx="2550571" cy="103281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13949" y="8983971"/>
            <a:ext cx="2760981" cy="10328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47971" y="4318704"/>
            <a:ext cx="5764479" cy="26490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2024-01-30T16:19:27Z</dcterms:created>
  <dcterms:modified xsi:type="dcterms:W3CDTF">2024-01-30T16:19:27Z</dcterms:modified>
</cp:coreProperties>
</file>